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9" r:id="rId31"/>
    <p:sldId id="29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7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Настоящая заставка Диснея full HD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95.662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pic>
        <p:nvPicPr>
          <p:cNvPr id="7" name="uolt-disney-zastavk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528" y="120907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1800" y="5229200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МНУ </a:t>
            </a:r>
            <a:r>
              <a:rPr lang="uk-UA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i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2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В.О.Сухомлинського</a:t>
            </a:r>
            <a:endParaRPr lang="ru-RU" sz="2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ПРЕЗЕНТУЄ…</a:t>
            </a:r>
            <a:endParaRPr lang="ru-RU" sz="2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Тина Кароль - Україна це ти (minus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in="5250" out="5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234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1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35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17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1450504" cy="138344"/>
          </a:xfrm>
        </p:spPr>
        <p:txBody>
          <a:bodyPr>
            <a:noAutofit/>
          </a:bodyPr>
          <a:lstStyle/>
          <a:p>
            <a:r>
              <a:rPr lang="uk-UA" sz="8000" dirty="0" smtClean="0">
                <a:solidFill>
                  <a:schemeClr val="tx1"/>
                </a:solidFill>
              </a:rPr>
              <a:t>…</a:t>
            </a:r>
            <a:endParaRPr lang="ru-RU" sz="80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5" y="693316"/>
            <a:ext cx="8497887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74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3.94865E-6 L -1.11111E-6 -0.0360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74440" cy="210352"/>
          </a:xfrm>
        </p:spPr>
        <p:txBody>
          <a:bodyPr>
            <a:noAutofit/>
          </a:bodyPr>
          <a:lstStyle/>
          <a:p>
            <a:r>
              <a:rPr lang="uk-UA" sz="8000" dirty="0" smtClean="0">
                <a:solidFill>
                  <a:schemeClr val="tx1"/>
                </a:solidFill>
              </a:rPr>
              <a:t>…</a:t>
            </a:r>
            <a:endParaRPr lang="ru-RU" sz="8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5" t="20413" r="17905"/>
          <a:stretch/>
        </p:blipFill>
        <p:spPr>
          <a:xfrm>
            <a:off x="539552" y="852526"/>
            <a:ext cx="7992888" cy="577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vortex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3.94865E-6 L -1.11111E-6 -0.0360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02432" cy="282360"/>
          </a:xfrm>
        </p:spPr>
        <p:txBody>
          <a:bodyPr>
            <a:noAutofit/>
          </a:bodyPr>
          <a:lstStyle/>
          <a:p>
            <a:r>
              <a:rPr lang="uk-UA" sz="8000" dirty="0" smtClean="0">
                <a:solidFill>
                  <a:schemeClr val="tx1"/>
                </a:solidFill>
              </a:rPr>
              <a:t>…</a:t>
            </a:r>
            <a:endParaRPr lang="ru-RU" sz="8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80283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4000">
        <p14:honeycomb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3.94865E-6 L -1.11111E-6 -0.0360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8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shred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45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3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:checker/>
      </p:transition>
    </mc:Choice>
    <mc:Fallback xmlns="">
      <p:transition spd="slow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84501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7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shred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0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81001"/>
            <a:ext cx="9108504" cy="607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0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1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88840"/>
            <a:ext cx="5976664" cy="448249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426170"/>
          </a:xfrm>
        </p:spPr>
        <p:txBody>
          <a:bodyPr>
            <a:noAutofit/>
          </a:bodyPr>
          <a:lstStyle/>
          <a:p>
            <a:r>
              <a:rPr lang="uk-UA" sz="6000" b="1" i="1" dirty="0" smtClean="0">
                <a:solidFill>
                  <a:schemeClr val="bg2">
                    <a:lumMod val="75000"/>
                  </a:schemeClr>
                </a:solidFill>
              </a:rPr>
              <a:t>Факультет дошкільної та початкової освіти</a:t>
            </a:r>
            <a:endParaRPr lang="ru-RU" sz="60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2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500">
        <p14:doors dir="vert"/>
      </p:transition>
    </mc:Choice>
    <mc:Fallback xmlns="">
      <p:transition spd="slow" advClick="0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hidden="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"/>
          <a:stretch/>
        </p:blipFill>
        <p:spPr>
          <a:xfrm>
            <a:off x="4380410" y="0"/>
            <a:ext cx="476358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2" y="0"/>
            <a:ext cx="4574232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80" y="0"/>
            <a:ext cx="4590892" cy="68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0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8"/>
            <a:ext cx="4569548" cy="68543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/>
          <a:stretch/>
        </p:blipFill>
        <p:spPr>
          <a:xfrm>
            <a:off x="4258490" y="3678"/>
            <a:ext cx="4885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19864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shred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44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8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4000">
        <p14:honeycomb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2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4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21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4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6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r="2666"/>
          <a:stretch/>
        </p:blipFill>
        <p:spPr>
          <a:xfrm>
            <a:off x="138540" y="620689"/>
            <a:ext cx="8825948" cy="53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252728"/>
          </a:xfrm>
        </p:spPr>
        <p:txBody>
          <a:bodyPr>
            <a:normAutofit/>
          </a:bodyPr>
          <a:lstStyle/>
          <a:p>
            <a:r>
              <a:rPr lang="uk-UA" sz="5400" b="1" i="1" dirty="0" smtClean="0">
                <a:latin typeface="Times New Roman" pitchFamily="18" charset="0"/>
                <a:cs typeface="Times New Roman" pitchFamily="18" charset="0"/>
              </a:rPr>
              <a:t>Улюблений декан</a:t>
            </a:r>
            <a:endParaRPr lang="ru-RU"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1" b="100000" l="0" r="100000">
                        <a14:foregroundMark x1="14286" y1="61426" x2="14286" y2="61426"/>
                        <a14:foregroundMark x1="85165" y1="67642" x2="38187" y2="90676"/>
                        <a14:foregroundMark x1="6868" y1="63620" x2="32418" y2="99817"/>
                        <a14:foregroundMark x1="75824" y1="62523" x2="98077" y2="70018"/>
                        <a14:foregroundMark x1="92033" y1="79707" x2="74725" y2="91956"/>
                        <a14:foregroundMark x1="74176" y1="87751" x2="93956" y2="91408"/>
                        <a14:foregroundMark x1="68132" y1="85923" x2="68132" y2="85923"/>
                        <a14:foregroundMark x1="71978" y1="89945" x2="71978" y2="89945"/>
                        <a14:backgroundMark x1="6868" y1="15356" x2="6868" y2="15356"/>
                        <a14:backgroundMark x1="9066" y1="47532" x2="17308" y2="22121"/>
                        <a14:backgroundMark x1="81319" y1="52834" x2="92033" y2="25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92696"/>
            <a:ext cx="4032448" cy="606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1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14:window dir="ver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62"/>
            <a:ext cx="9144000" cy="60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6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64696"/>
          </a:xfrm>
        </p:spPr>
        <p:txBody>
          <a:bodyPr>
            <a:noAutofit/>
          </a:bodyPr>
          <a:lstStyle/>
          <a:p>
            <a:r>
              <a:rPr lang="uk-UA" sz="6000" b="1" i="1" dirty="0" smtClean="0">
                <a:solidFill>
                  <a:schemeClr val="tx1"/>
                </a:solidFill>
              </a:rPr>
              <a:t>Ми чекаємо…</a:t>
            </a:r>
            <a:endParaRPr lang="ru-RU" sz="6000" b="1" i="1" dirty="0">
              <a:solidFill>
                <a:schemeClr val="tx1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18864" y="5848680"/>
            <a:ext cx="8229600" cy="1108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6600" b="1" i="1" dirty="0" smtClean="0">
                <a:solidFill>
                  <a:srgbClr val="FF0000"/>
                </a:solidFill>
              </a:rPr>
              <a:t>              НА ТЕБЕ!</a:t>
            </a:r>
            <a:r>
              <a:rPr lang="uk-UA" sz="6600" b="1" i="1" dirty="0" smtClean="0"/>
              <a:t>чекаємо</a:t>
            </a:r>
            <a:endParaRPr lang="ru-RU" sz="66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8777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14:window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t="21441" r="4832" b="3920"/>
          <a:stretch/>
        </p:blipFill>
        <p:spPr>
          <a:xfrm>
            <a:off x="251520" y="1608624"/>
            <a:ext cx="4171406" cy="26386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9" t="19167" r="37976" b="32738"/>
          <a:stretch/>
        </p:blipFill>
        <p:spPr>
          <a:xfrm>
            <a:off x="5796136" y="1484784"/>
            <a:ext cx="3152504" cy="263869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0" r="2206" b="6426"/>
          <a:stretch/>
        </p:blipFill>
        <p:spPr>
          <a:xfrm>
            <a:off x="2051720" y="3501008"/>
            <a:ext cx="5079437" cy="309634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i="1" dirty="0" smtClean="0"/>
              <a:t>Найкращі викладачі</a:t>
            </a:r>
            <a:endParaRPr lang="ru-RU" sz="5400" b="1" i="1" dirty="0"/>
          </a:p>
        </p:txBody>
      </p:sp>
    </p:spTree>
    <p:extLst>
      <p:ext uri="{BB962C8B-B14F-4D97-AF65-F5344CB8AC3E}">
        <p14:creationId xmlns:p14="http://schemas.microsoft.com/office/powerpoint/2010/main" val="138116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i="1" dirty="0" smtClean="0">
                <a:latin typeface="Arial Black" pitchFamily="34" charset="0"/>
              </a:rPr>
              <a:t>Цікаві заняття</a:t>
            </a:r>
            <a:endParaRPr lang="ru-RU" sz="6000" b="1" i="1" dirty="0"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t="15403" r="3648"/>
          <a:stretch/>
        </p:blipFill>
        <p:spPr>
          <a:xfrm>
            <a:off x="2934788" y="1412776"/>
            <a:ext cx="6008915" cy="408867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3" b="18257"/>
          <a:stretch/>
        </p:blipFill>
        <p:spPr>
          <a:xfrm>
            <a:off x="251520" y="3433881"/>
            <a:ext cx="4773326" cy="3311299"/>
          </a:xfrm>
        </p:spPr>
      </p:pic>
    </p:spTree>
    <p:extLst>
      <p:ext uri="{BB962C8B-B14F-4D97-AF65-F5344CB8AC3E}">
        <p14:creationId xmlns:p14="http://schemas.microsoft.com/office/powerpoint/2010/main" val="81483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20793" r="16610"/>
          <a:stretch/>
        </p:blipFill>
        <p:spPr>
          <a:xfrm>
            <a:off x="22745" y="974383"/>
            <a:ext cx="4981303" cy="382276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252728"/>
          </a:xfrm>
        </p:spPr>
        <p:txBody>
          <a:bodyPr>
            <a:normAutofit/>
          </a:bodyPr>
          <a:lstStyle/>
          <a:p>
            <a:r>
              <a:rPr lang="uk-UA" sz="5400" b="1" i="1" dirty="0" smtClean="0">
                <a:latin typeface="Times New Roman" pitchFamily="18" charset="0"/>
                <a:cs typeface="Times New Roman" pitchFamily="18" charset="0"/>
              </a:rPr>
              <a:t>Незабутні концерти</a:t>
            </a:r>
            <a:endParaRPr lang="ru-RU"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3"/>
          <a:stretch/>
        </p:blipFill>
        <p:spPr>
          <a:xfrm>
            <a:off x="3975606" y="3675017"/>
            <a:ext cx="5155533" cy="3182983"/>
          </a:xfrm>
        </p:spPr>
      </p:pic>
    </p:spTree>
    <p:extLst>
      <p:ext uri="{BB962C8B-B14F-4D97-AF65-F5344CB8AC3E}">
        <p14:creationId xmlns:p14="http://schemas.microsoft.com/office/powerpoint/2010/main" val="230836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252728"/>
          </a:xfrm>
        </p:spPr>
        <p:txBody>
          <a:bodyPr/>
          <a:lstStyle/>
          <a:p>
            <a:r>
              <a:rPr lang="uk-UA" b="1" dirty="0" smtClean="0"/>
              <a:t>Приголомшлива практика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36711"/>
            <a:ext cx="3587920" cy="22978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t="8885" r="19762" b="9359"/>
          <a:stretch/>
        </p:blipFill>
        <p:spPr>
          <a:xfrm>
            <a:off x="179512" y="836712"/>
            <a:ext cx="3497438" cy="22978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440097"/>
            <a:ext cx="3059832" cy="2294874"/>
          </a:xfrm>
          <a:prstGeom prst="rect">
            <a:avLst/>
          </a:prstGeom>
        </p:spPr>
      </p:pic>
      <p:pic>
        <p:nvPicPr>
          <p:cNvPr id="3074" name="Picture 2" descr="J:\DCIM\Camera\IMG_20181003_11164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t="22021" r="13779"/>
          <a:stretch/>
        </p:blipFill>
        <p:spPr bwMode="auto">
          <a:xfrm>
            <a:off x="0" y="4437112"/>
            <a:ext cx="3290857" cy="22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232335"/>
            <a:ext cx="4601633" cy="3451225"/>
          </a:xfrm>
        </p:spPr>
      </p:pic>
    </p:spTree>
    <p:extLst>
      <p:ext uri="{BB962C8B-B14F-4D97-AF65-F5344CB8AC3E}">
        <p14:creationId xmlns:p14="http://schemas.microsoft.com/office/powerpoint/2010/main" val="174749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000">
        <p14:warp dir="in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15"/>
          <a:stretch/>
        </p:blipFill>
        <p:spPr>
          <a:xfrm>
            <a:off x="179512" y="1052736"/>
            <a:ext cx="4601633" cy="275355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252728"/>
          </a:xfrm>
        </p:spPr>
        <p:txBody>
          <a:bodyPr>
            <a:normAutofit/>
          </a:bodyPr>
          <a:lstStyle/>
          <a:p>
            <a:r>
              <a:rPr lang="uk-UA" sz="4800" b="1" dirty="0" smtClean="0"/>
              <a:t>Неповторні майстер-класи</a:t>
            </a:r>
            <a:endParaRPr lang="ru-RU" sz="4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9" r="8452"/>
          <a:stretch/>
        </p:blipFill>
        <p:spPr>
          <a:xfrm>
            <a:off x="3491880" y="3280887"/>
            <a:ext cx="5646792" cy="356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prism isContent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5" t="12931"/>
          <a:stretch/>
        </p:blipFill>
        <p:spPr>
          <a:xfrm>
            <a:off x="-78378" y="0"/>
            <a:ext cx="9216523" cy="685799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252728"/>
          </a:xfrm>
        </p:spPr>
        <p:txBody>
          <a:bodyPr>
            <a:normAutofit/>
          </a:bodyPr>
          <a:lstStyle/>
          <a:p>
            <a:r>
              <a:rPr lang="uk-UA" sz="5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 багато іншого…</a:t>
            </a:r>
            <a:endParaRPr lang="ru-RU" sz="5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13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444</TotalTime>
  <Words>36</Words>
  <Application>Microsoft Office PowerPoint</Application>
  <PresentationFormat>Экран (4:3)</PresentationFormat>
  <Paragraphs>15</Paragraphs>
  <Slides>31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Волна</vt:lpstr>
      <vt:lpstr>Презентация PowerPoint</vt:lpstr>
      <vt:lpstr>Факультет дошкільної та початкової освіти</vt:lpstr>
      <vt:lpstr>Улюблений декан</vt:lpstr>
      <vt:lpstr>Найкращі викладачі</vt:lpstr>
      <vt:lpstr>Цікаві заняття</vt:lpstr>
      <vt:lpstr>Незабутні концерти</vt:lpstr>
      <vt:lpstr>Приголомшлива практика</vt:lpstr>
      <vt:lpstr>Неповторні майстер-класи</vt:lpstr>
      <vt:lpstr>Та багато іншого…</vt:lpstr>
      <vt:lpstr>…</vt:lpstr>
      <vt:lpstr>…</vt:lpstr>
      <vt:lpstr>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 чекаємо…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</dc:creator>
  <cp:lastModifiedBy>Я</cp:lastModifiedBy>
  <cp:revision>31</cp:revision>
  <dcterms:created xsi:type="dcterms:W3CDTF">2018-10-23T19:12:14Z</dcterms:created>
  <dcterms:modified xsi:type="dcterms:W3CDTF">2018-10-25T18:57:27Z</dcterms:modified>
</cp:coreProperties>
</file>