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1B5410-97FE-403F-B18B-4CB7B167B94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8B2DC73-1DA3-48B3-8FC0-9F99485ED43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9247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5410-97FE-403F-B18B-4CB7B167B94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DC73-1DA3-48B3-8FC0-9F99485E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4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5410-97FE-403F-B18B-4CB7B167B94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DC73-1DA3-48B3-8FC0-9F99485E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7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5410-97FE-403F-B18B-4CB7B167B94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DC73-1DA3-48B3-8FC0-9F99485E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0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1B5410-97FE-403F-B18B-4CB7B167B94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B2DC73-1DA3-48B3-8FC0-9F99485ED4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642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5410-97FE-403F-B18B-4CB7B167B94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DC73-1DA3-48B3-8FC0-9F99485E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8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5410-97FE-403F-B18B-4CB7B167B94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DC73-1DA3-48B3-8FC0-9F99485E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5410-97FE-403F-B18B-4CB7B167B94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DC73-1DA3-48B3-8FC0-9F99485E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9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5410-97FE-403F-B18B-4CB7B167B94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DC73-1DA3-48B3-8FC0-9F99485ED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9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1B5410-97FE-403F-B18B-4CB7B167B94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B2DC73-1DA3-48B3-8FC0-9F99485ED4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653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1B5410-97FE-403F-B18B-4CB7B167B94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B2DC73-1DA3-48B3-8FC0-9F99485ED4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932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61B5410-97FE-403F-B18B-4CB7B167B94A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8B2DC73-1DA3-48B3-8FC0-9F99485ED4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619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933" TargetMode="External" /><Relationship Id="rId3" Type="http://schemas.openxmlformats.org/officeDocument/2006/relationships/hyperlink" Target="https://uk.wikipedia.org/wiki/%D0%A3%D0%BA%D1%80%D0%B0%D1%97%D0%BD%D1%86%D1%96" TargetMode="External" /><Relationship Id="rId7" Type="http://schemas.openxmlformats.org/officeDocument/2006/relationships/hyperlink" Target="https://uk.wikipedia.org/wiki/1932" TargetMode="External" /><Relationship Id="rId2" Type="http://schemas.openxmlformats.org/officeDocument/2006/relationships/hyperlink" Target="https://uk.wikipedia.org/wiki/%D0%93%D0%B5%D0%BD%D0%BE%D1%86%D0%B8%D0%B4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uk.wikipedia.org/wiki/%D0%A1%D0%BE%D1%8E%D0%B7_%D0%A0%D0%B0%D0%B4%D1%8F%D0%BD%D1%81%D1%8C%D0%BA%D0%B8%D1%85_%D0%A1%D0%BE%D1%86%D1%96%D0%B0%D0%BB%D1%96%D1%81%D1%82%D0%B8%D1%87%D0%BD%D0%B8%D1%85_%D0%A0%D0%B5%D1%81%D0%BF%D1%83%D0%B1%D0%BB%D1%96%D0%BA" TargetMode="External" /><Relationship Id="rId11" Type="http://schemas.openxmlformats.org/officeDocument/2006/relationships/image" Target="../media/image5.png" /><Relationship Id="rId5" Type="http://schemas.openxmlformats.org/officeDocument/2006/relationships/hyperlink" Target="https://uk.wikipedia.org/wiki/%D0%A3%D1%80%D1%8F%D0%B4" TargetMode="External" /><Relationship Id="rId10" Type="http://schemas.openxmlformats.org/officeDocument/2006/relationships/image" Target="../media/image4.png" /><Relationship Id="rId4" Type="http://schemas.openxmlformats.org/officeDocument/2006/relationships/hyperlink" Target="https://uk.wikipedia.org/wiki/%D0%9A%D0%BE%D0%BC%D1%83%D0%BD%D1%96%D1%81%D1%82%D0%B8%D1%87%D0%BD%D0%B0_%D0%BF%D0%B0%D1%80%D1%82%D1%96%D1%8F_%D0%A0%D0%B0%D0%B4%D1%8F%D0%BD%D1%81%D1%8C%D0%BA%D0%BE%D0%B3%D0%BE_%D0%A1%D0%BE%D1%8E%D0%B7%D1%83" TargetMode="External" /><Relationship Id="rId9" Type="http://schemas.openxmlformats.org/officeDocument/2006/relationships/hyperlink" Target="https://uk.wikipedia.org/wiki/%D0%9C%D0%B0%D1%81%D0%BE%D0%B2%D0%B8%D0%B9_%D0%B3%D0%BE%D0%BB%D0%BE%D0%B4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яті жертв голодомору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0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838200"/>
            <a:ext cx="9982200" cy="5854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причиною голоду 1921–1923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збіжжя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співпало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посухою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1921,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посуху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губерніях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політбюро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ЦК КП(б)У постановило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стягнути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борги по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продрозкладці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губерніях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dirty="0">
                <a:solidFill>
                  <a:schemeClr val="tx1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 не створив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резерву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неврожаю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1921 р.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вивозили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збіжжя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голодуючому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Поволжю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зерна у 1921 р. становив 70 млн.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101 млн.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смертей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Поволжя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голод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аж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1921 р.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визнавався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режимом.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продподаток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грабунком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голодуючим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РСФРР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1922,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гинути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того ж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неврожайні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голодуючих</a:t>
            </a:r>
            <a:r>
              <a:rPr lang="ru-RU" dirty="0">
                <a:solidFill>
                  <a:srgbClr val="444444"/>
                </a:solidFill>
                <a:latin typeface="Helvetica" panose="020B0604020202020204" pitchFamily="34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1" y="3638550"/>
            <a:ext cx="2590800" cy="2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5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571500"/>
            <a:ext cx="5334000" cy="5778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1921 р. голод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охопив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вісім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дванадцяти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Одещину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Миколаївщину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Доннечину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Катеринославщину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Полтавщини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Харківщини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Кременчужчини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поширившись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селами й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1922 р.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голодувало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5,6 млн.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Нансена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Квіслінг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говорить про 7 млн.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голодуючих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1921–1923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1921 р.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1923 р.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підрахунками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Сербина померло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голоду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до 2 млн. людей. 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порятунку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голодуючих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відіграли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доброчинні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розгорнули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1922 р.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Стражденним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українцям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допомагала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Нансена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(АРА) 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Гаскелом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не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охоплювала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потребуючих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571500"/>
            <a:ext cx="3708400" cy="1854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450" y="2806700"/>
            <a:ext cx="31115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0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863600"/>
            <a:ext cx="9601200" cy="33909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Голодомо́р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1932—1933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акт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Геноцид"/>
              </a:rPr>
              <a:t>геноциду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Українці"/>
              </a:rPr>
              <a:t>українського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Українці"/>
              </a:rPr>
              <a:t> народу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Комуністична партія Радянського Союзу"/>
              </a:rPr>
              <a:t>ВКП(б)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Уряд"/>
              </a:rPr>
              <a:t>урядом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Союз Радянських Соціалістичних Республік"/>
              </a:rPr>
              <a:t>СРСР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1932"/>
              </a:rPr>
              <a:t>1932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1933"/>
              </a:rPr>
              <a:t>1933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роках шляхом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штучного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совий голод"/>
              </a:rPr>
              <a:t>масового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совий голод"/>
              </a:rPr>
              <a:t> голоду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Спланована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зернових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селян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Голодомору 1932—33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селян голодом у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мільйонних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масштабах, при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запаси зерна в резервах та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здійснювала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Голодомору,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забороняла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блокувала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виїзд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голодуючих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поза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СРР,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відмовлялася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голодуючих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з-за кордону. 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0900" y="4356101"/>
            <a:ext cx="3206750" cy="1968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3800" y="4356101"/>
            <a:ext cx="38608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4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9800" y="596900"/>
            <a:ext cx="5029200" cy="558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Причини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посуха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1921 року,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стали: крах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тодішнього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хлібородних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комунізму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компартійного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продресурси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знаходилися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поза межами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384175"/>
            <a:ext cx="2933700" cy="1771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4799012"/>
            <a:ext cx="2968625" cy="1843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66825" y="2858234"/>
            <a:ext cx="447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винищення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хліборобів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актом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прошарок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заможних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селян-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землеробського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підірвано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 та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самобутність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1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2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Голодомору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62100"/>
            <a:ext cx="9601200" cy="43053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   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сперечаються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жертв голодомору,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до 10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Найвірогідніше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1937 р.,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тифу,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кишково-шлункових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отруєнь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канібалізму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колапсу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становили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Всеосяжність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збагнути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потрясіння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цивілізованою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Всеосяжність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потрясіння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цивілізованою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400" y="4457700"/>
            <a:ext cx="3949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9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43000"/>
            <a:ext cx="9601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Голодомором 1932-1933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долю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у ХХ ст. 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антиукраїнською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масштабністю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голод 32-33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виявився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найжахливішою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зброєю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поневолення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селянства,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скористався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3797300"/>
            <a:ext cx="5384800" cy="24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4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400" y="1079500"/>
            <a:ext cx="65405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482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71</TotalTime>
  <Words>522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Crop</vt:lpstr>
      <vt:lpstr>День пам`яті жертв голодомору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Наслідки Голодомору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Тесленко Светлана</cp:lastModifiedBy>
  <cp:revision>7</cp:revision>
  <dcterms:created xsi:type="dcterms:W3CDTF">2021-11-27T15:33:44Z</dcterms:created>
  <dcterms:modified xsi:type="dcterms:W3CDTF">2021-11-29T22:53:35Z</dcterms:modified>
</cp:coreProperties>
</file>