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C3F7F-24A6-4B32-B2C2-B80BCFFBA282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1DFEE66-9F0F-4CC2-817E-96A9F308D1C2}">
      <dgm:prSet phldrT="[Текст]" custT="1"/>
      <dgm:spPr/>
      <dgm:t>
        <a:bodyPr/>
        <a:lstStyle/>
        <a:p>
          <a:r>
            <a:rPr lang="uk-UA" sz="2800" b="1" dirty="0" smtClean="0"/>
            <a:t>детермінованість</a:t>
          </a:r>
          <a:r>
            <a:rPr lang="uk-UA" sz="2800" dirty="0" smtClean="0"/>
            <a:t> (</a:t>
          </a:r>
          <a:r>
            <a:rPr lang="uk-UA" sz="2800" dirty="0" err="1" smtClean="0"/>
            <a:t>спричиненість</a:t>
          </a:r>
          <a:r>
            <a:rPr lang="uk-UA" sz="2800" dirty="0" smtClean="0"/>
            <a:t> суперечностями)</a:t>
          </a:r>
          <a:endParaRPr lang="ru-RU" sz="2800" dirty="0"/>
        </a:p>
      </dgm:t>
    </dgm:pt>
    <dgm:pt modelId="{D9DB8435-CECE-41A2-BED0-D8DCCEFA132E}" type="parTrans" cxnId="{CD82AFB3-8B0D-4BC7-895D-F700B131D8DC}">
      <dgm:prSet/>
      <dgm:spPr/>
      <dgm:t>
        <a:bodyPr/>
        <a:lstStyle/>
        <a:p>
          <a:endParaRPr lang="ru-RU"/>
        </a:p>
      </dgm:t>
    </dgm:pt>
    <dgm:pt modelId="{439E3663-25BF-4EAE-AB22-4F0DFCF95A24}" type="sibTrans" cxnId="{CD82AFB3-8B0D-4BC7-895D-F700B131D8DC}">
      <dgm:prSet/>
      <dgm:spPr/>
      <dgm:t>
        <a:bodyPr/>
        <a:lstStyle/>
        <a:p>
          <a:endParaRPr lang="ru-RU"/>
        </a:p>
      </dgm:t>
    </dgm:pt>
    <dgm:pt modelId="{F6008A8B-FBF3-427B-B3C5-571F07C87E9C}">
      <dgm:prSet phldrT="[Текст]" custT="1"/>
      <dgm:spPr/>
      <dgm:t>
        <a:bodyPr/>
        <a:lstStyle/>
        <a:p>
          <a:r>
            <a:rPr lang="uk-UA" sz="2800" b="1" dirty="0" err="1" smtClean="0"/>
            <a:t>гетеросинхронність</a:t>
          </a:r>
          <a:r>
            <a:rPr lang="uk-UA" sz="2800" dirty="0" smtClean="0"/>
            <a:t> (наявність спадів і підйомів)</a:t>
          </a:r>
          <a:endParaRPr lang="ru-RU" sz="2800" dirty="0"/>
        </a:p>
      </dgm:t>
    </dgm:pt>
    <dgm:pt modelId="{E110DAF0-E3E3-49FE-8170-435F2C7583B6}" type="parTrans" cxnId="{B52273A2-61FD-4B25-A79B-7CCA5F74D360}">
      <dgm:prSet/>
      <dgm:spPr/>
      <dgm:t>
        <a:bodyPr/>
        <a:lstStyle/>
        <a:p>
          <a:endParaRPr lang="ru-RU"/>
        </a:p>
      </dgm:t>
    </dgm:pt>
    <dgm:pt modelId="{2A420C1F-F04B-40DF-A37F-142A1864C63E}" type="sibTrans" cxnId="{B52273A2-61FD-4B25-A79B-7CCA5F74D360}">
      <dgm:prSet/>
      <dgm:spPr/>
      <dgm:t>
        <a:bodyPr/>
        <a:lstStyle/>
        <a:p>
          <a:endParaRPr lang="ru-RU"/>
        </a:p>
      </dgm:t>
    </dgm:pt>
    <dgm:pt modelId="{93961780-7627-4AE3-940E-F255A42985CD}">
      <dgm:prSet phldrT="[Текст]" custT="1"/>
      <dgm:spPr/>
      <dgm:t>
        <a:bodyPr/>
        <a:lstStyle/>
        <a:p>
          <a:r>
            <a:rPr lang="uk-UA" sz="2800" b="1" dirty="0" smtClean="0"/>
            <a:t>варіативніст</a:t>
          </a:r>
          <a:r>
            <a:rPr lang="uk-UA" sz="2800" dirty="0" smtClean="0"/>
            <a:t>ь (різні темпи і досягнення</a:t>
          </a:r>
          <a:r>
            <a:rPr lang="uk-UA" sz="2700" dirty="0" smtClean="0"/>
            <a:t>)</a:t>
          </a:r>
          <a:endParaRPr lang="ru-RU" sz="2700" dirty="0"/>
        </a:p>
      </dgm:t>
    </dgm:pt>
    <dgm:pt modelId="{E8478380-D685-4A5E-8A96-D37FF46472AA}" type="parTrans" cxnId="{0585B222-7DB9-4AE5-8EBD-733285DD3540}">
      <dgm:prSet/>
      <dgm:spPr/>
      <dgm:t>
        <a:bodyPr/>
        <a:lstStyle/>
        <a:p>
          <a:endParaRPr lang="ru-RU"/>
        </a:p>
      </dgm:t>
    </dgm:pt>
    <dgm:pt modelId="{2357A588-C453-466C-8E81-1C7748916C3E}" type="sibTrans" cxnId="{0585B222-7DB9-4AE5-8EBD-733285DD3540}">
      <dgm:prSet/>
      <dgm:spPr/>
      <dgm:t>
        <a:bodyPr/>
        <a:lstStyle/>
        <a:p>
          <a:endParaRPr lang="ru-RU"/>
        </a:p>
      </dgm:t>
    </dgm:pt>
    <dgm:pt modelId="{06F17BE7-D2C9-489E-9095-E4A0A40E62D2}" type="pres">
      <dgm:prSet presAssocID="{0F0C3F7F-24A6-4B32-B2C2-B80BCFFBA2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D56A9-1630-497A-9CA1-BC6143E6F02D}" type="pres">
      <dgm:prSet presAssocID="{01DFEE66-9F0F-4CC2-817E-96A9F308D1C2}" presName="parentLin" presStyleCnt="0"/>
      <dgm:spPr/>
    </dgm:pt>
    <dgm:pt modelId="{00ACE224-9A6E-4EC7-AAE8-F409889CB102}" type="pres">
      <dgm:prSet presAssocID="{01DFEE66-9F0F-4CC2-817E-96A9F308D1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6B4DBF-C43F-414E-95EF-54536A2D7920}" type="pres">
      <dgm:prSet presAssocID="{01DFEE66-9F0F-4CC2-817E-96A9F308D1C2}" presName="parentText" presStyleLbl="node1" presStyleIdx="0" presStyleCnt="3" custScaleX="108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5FC3F-D8CA-40E4-BA24-6295DE6BC31E}" type="pres">
      <dgm:prSet presAssocID="{01DFEE66-9F0F-4CC2-817E-96A9F308D1C2}" presName="negativeSpace" presStyleCnt="0"/>
      <dgm:spPr/>
    </dgm:pt>
    <dgm:pt modelId="{F2B95D34-1BA0-4069-8E47-839DFA27631F}" type="pres">
      <dgm:prSet presAssocID="{01DFEE66-9F0F-4CC2-817E-96A9F308D1C2}" presName="childText" presStyleLbl="conFgAcc1" presStyleIdx="0" presStyleCnt="3">
        <dgm:presLayoutVars>
          <dgm:bulletEnabled val="1"/>
        </dgm:presLayoutVars>
      </dgm:prSet>
      <dgm:spPr/>
    </dgm:pt>
    <dgm:pt modelId="{DEAC1701-19B7-4283-8A2C-C86664FE6DEA}" type="pres">
      <dgm:prSet presAssocID="{439E3663-25BF-4EAE-AB22-4F0DFCF95A24}" presName="spaceBetweenRectangles" presStyleCnt="0"/>
      <dgm:spPr/>
    </dgm:pt>
    <dgm:pt modelId="{E1353A81-F168-480A-A949-8FB666C1E1DA}" type="pres">
      <dgm:prSet presAssocID="{F6008A8B-FBF3-427B-B3C5-571F07C87E9C}" presName="parentLin" presStyleCnt="0"/>
      <dgm:spPr/>
    </dgm:pt>
    <dgm:pt modelId="{91B60B5A-AFD9-4BB4-85FD-BDF2E6FE832F}" type="pres">
      <dgm:prSet presAssocID="{F6008A8B-FBF3-427B-B3C5-571F07C87E9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84C03D-0158-4DA0-92DB-8292BB283899}" type="pres">
      <dgm:prSet presAssocID="{F6008A8B-FBF3-427B-B3C5-571F07C87E9C}" presName="parentText" presStyleLbl="node1" presStyleIdx="1" presStyleCnt="3" custScaleX="108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D37C4-D279-4D92-B726-AA16CE8FE495}" type="pres">
      <dgm:prSet presAssocID="{F6008A8B-FBF3-427B-B3C5-571F07C87E9C}" presName="negativeSpace" presStyleCnt="0"/>
      <dgm:spPr/>
    </dgm:pt>
    <dgm:pt modelId="{89EA703E-79B3-4ED1-AFD0-9033A3FA314F}" type="pres">
      <dgm:prSet presAssocID="{F6008A8B-FBF3-427B-B3C5-571F07C87E9C}" presName="childText" presStyleLbl="conFgAcc1" presStyleIdx="1" presStyleCnt="3">
        <dgm:presLayoutVars>
          <dgm:bulletEnabled val="1"/>
        </dgm:presLayoutVars>
      </dgm:prSet>
      <dgm:spPr/>
    </dgm:pt>
    <dgm:pt modelId="{B201C5ED-6EFE-40AF-9B81-E0582B0EFBFB}" type="pres">
      <dgm:prSet presAssocID="{2A420C1F-F04B-40DF-A37F-142A1864C63E}" presName="spaceBetweenRectangles" presStyleCnt="0"/>
      <dgm:spPr/>
    </dgm:pt>
    <dgm:pt modelId="{8453508E-F1D2-4B76-B071-6C91B0B4120C}" type="pres">
      <dgm:prSet presAssocID="{93961780-7627-4AE3-940E-F255A42985CD}" presName="parentLin" presStyleCnt="0"/>
      <dgm:spPr/>
    </dgm:pt>
    <dgm:pt modelId="{59E2AEF3-E92A-494A-A674-4A24A6C1866E}" type="pres">
      <dgm:prSet presAssocID="{93961780-7627-4AE3-940E-F255A42985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7234175-F3F1-41E8-BD68-B595125A0920}" type="pres">
      <dgm:prSet presAssocID="{93961780-7627-4AE3-940E-F255A42985CD}" presName="parentText" presStyleLbl="node1" presStyleIdx="2" presStyleCnt="3" custScaleX="108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6B96D-FBB1-4D19-90E0-D8286B961966}" type="pres">
      <dgm:prSet presAssocID="{93961780-7627-4AE3-940E-F255A42985CD}" presName="negativeSpace" presStyleCnt="0"/>
      <dgm:spPr/>
    </dgm:pt>
    <dgm:pt modelId="{30F380CF-E5A9-4016-875D-C311E5FC026A}" type="pres">
      <dgm:prSet presAssocID="{93961780-7627-4AE3-940E-F255A42985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A1680F-495F-43A8-99DA-9FB58C53F233}" type="presOf" srcId="{0F0C3F7F-24A6-4B32-B2C2-B80BCFFBA282}" destId="{06F17BE7-D2C9-489E-9095-E4A0A40E62D2}" srcOrd="0" destOrd="0" presId="urn:microsoft.com/office/officeart/2005/8/layout/list1"/>
    <dgm:cxn modelId="{1BDF331B-79FB-44C6-B2B7-4CDFD5E39457}" type="presOf" srcId="{01DFEE66-9F0F-4CC2-817E-96A9F308D1C2}" destId="{146B4DBF-C43F-414E-95EF-54536A2D7920}" srcOrd="1" destOrd="0" presId="urn:microsoft.com/office/officeart/2005/8/layout/list1"/>
    <dgm:cxn modelId="{E49DB614-445E-47BD-989B-D83F7C82D1FC}" type="presOf" srcId="{01DFEE66-9F0F-4CC2-817E-96A9F308D1C2}" destId="{00ACE224-9A6E-4EC7-AAE8-F409889CB102}" srcOrd="0" destOrd="0" presId="urn:microsoft.com/office/officeart/2005/8/layout/list1"/>
    <dgm:cxn modelId="{E98DE3EF-E3D9-4450-A45D-23890387412F}" type="presOf" srcId="{F6008A8B-FBF3-427B-B3C5-571F07C87E9C}" destId="{91B60B5A-AFD9-4BB4-85FD-BDF2E6FE832F}" srcOrd="0" destOrd="0" presId="urn:microsoft.com/office/officeart/2005/8/layout/list1"/>
    <dgm:cxn modelId="{CD82AFB3-8B0D-4BC7-895D-F700B131D8DC}" srcId="{0F0C3F7F-24A6-4B32-B2C2-B80BCFFBA282}" destId="{01DFEE66-9F0F-4CC2-817E-96A9F308D1C2}" srcOrd="0" destOrd="0" parTransId="{D9DB8435-CECE-41A2-BED0-D8DCCEFA132E}" sibTransId="{439E3663-25BF-4EAE-AB22-4F0DFCF95A24}"/>
    <dgm:cxn modelId="{88DBFF36-825C-43ED-9F4C-25719EF21A89}" type="presOf" srcId="{93961780-7627-4AE3-940E-F255A42985CD}" destId="{87234175-F3F1-41E8-BD68-B595125A0920}" srcOrd="1" destOrd="0" presId="urn:microsoft.com/office/officeart/2005/8/layout/list1"/>
    <dgm:cxn modelId="{B52273A2-61FD-4B25-A79B-7CCA5F74D360}" srcId="{0F0C3F7F-24A6-4B32-B2C2-B80BCFFBA282}" destId="{F6008A8B-FBF3-427B-B3C5-571F07C87E9C}" srcOrd="1" destOrd="0" parTransId="{E110DAF0-E3E3-49FE-8170-435F2C7583B6}" sibTransId="{2A420C1F-F04B-40DF-A37F-142A1864C63E}"/>
    <dgm:cxn modelId="{CCB0D6E0-0861-41B9-B1CE-9B49252DBE8F}" type="presOf" srcId="{F6008A8B-FBF3-427B-B3C5-571F07C87E9C}" destId="{AD84C03D-0158-4DA0-92DB-8292BB283899}" srcOrd="1" destOrd="0" presId="urn:microsoft.com/office/officeart/2005/8/layout/list1"/>
    <dgm:cxn modelId="{0585B222-7DB9-4AE5-8EBD-733285DD3540}" srcId="{0F0C3F7F-24A6-4B32-B2C2-B80BCFFBA282}" destId="{93961780-7627-4AE3-940E-F255A42985CD}" srcOrd="2" destOrd="0" parTransId="{E8478380-D685-4A5E-8A96-D37FF46472AA}" sibTransId="{2357A588-C453-466C-8E81-1C7748916C3E}"/>
    <dgm:cxn modelId="{F3C4CBE3-9CD2-438A-9F7D-B5C5AD684415}" type="presOf" srcId="{93961780-7627-4AE3-940E-F255A42985CD}" destId="{59E2AEF3-E92A-494A-A674-4A24A6C1866E}" srcOrd="0" destOrd="0" presId="urn:microsoft.com/office/officeart/2005/8/layout/list1"/>
    <dgm:cxn modelId="{5213B06E-12C7-44C2-8B3B-9171E58548E5}" type="presParOf" srcId="{06F17BE7-D2C9-489E-9095-E4A0A40E62D2}" destId="{A80D56A9-1630-497A-9CA1-BC6143E6F02D}" srcOrd="0" destOrd="0" presId="urn:microsoft.com/office/officeart/2005/8/layout/list1"/>
    <dgm:cxn modelId="{5038AFBE-53BE-48E2-8C48-40E54804CA9F}" type="presParOf" srcId="{A80D56A9-1630-497A-9CA1-BC6143E6F02D}" destId="{00ACE224-9A6E-4EC7-AAE8-F409889CB102}" srcOrd="0" destOrd="0" presId="urn:microsoft.com/office/officeart/2005/8/layout/list1"/>
    <dgm:cxn modelId="{237053C0-A8C6-460A-A9EE-0A10BC275EB3}" type="presParOf" srcId="{A80D56A9-1630-497A-9CA1-BC6143E6F02D}" destId="{146B4DBF-C43F-414E-95EF-54536A2D7920}" srcOrd="1" destOrd="0" presId="urn:microsoft.com/office/officeart/2005/8/layout/list1"/>
    <dgm:cxn modelId="{EFD95ADF-9C60-4479-964D-B46F7F0E7959}" type="presParOf" srcId="{06F17BE7-D2C9-489E-9095-E4A0A40E62D2}" destId="{EA95FC3F-D8CA-40E4-BA24-6295DE6BC31E}" srcOrd="1" destOrd="0" presId="urn:microsoft.com/office/officeart/2005/8/layout/list1"/>
    <dgm:cxn modelId="{D061379C-F1A9-4553-B366-A76DBA347CB3}" type="presParOf" srcId="{06F17BE7-D2C9-489E-9095-E4A0A40E62D2}" destId="{F2B95D34-1BA0-4069-8E47-839DFA27631F}" srcOrd="2" destOrd="0" presId="urn:microsoft.com/office/officeart/2005/8/layout/list1"/>
    <dgm:cxn modelId="{16684B05-12D3-47A1-A6BA-C32A309E47C8}" type="presParOf" srcId="{06F17BE7-D2C9-489E-9095-E4A0A40E62D2}" destId="{DEAC1701-19B7-4283-8A2C-C86664FE6DEA}" srcOrd="3" destOrd="0" presId="urn:microsoft.com/office/officeart/2005/8/layout/list1"/>
    <dgm:cxn modelId="{88215A2F-6A55-432D-8E56-F8DADFD9DF92}" type="presParOf" srcId="{06F17BE7-D2C9-489E-9095-E4A0A40E62D2}" destId="{E1353A81-F168-480A-A949-8FB666C1E1DA}" srcOrd="4" destOrd="0" presId="urn:microsoft.com/office/officeart/2005/8/layout/list1"/>
    <dgm:cxn modelId="{7EBABFF5-F8C5-4C14-B686-4F5CC427E421}" type="presParOf" srcId="{E1353A81-F168-480A-A949-8FB666C1E1DA}" destId="{91B60B5A-AFD9-4BB4-85FD-BDF2E6FE832F}" srcOrd="0" destOrd="0" presId="urn:microsoft.com/office/officeart/2005/8/layout/list1"/>
    <dgm:cxn modelId="{F6C6438E-289A-42BA-9FAB-58A9BE6C274C}" type="presParOf" srcId="{E1353A81-F168-480A-A949-8FB666C1E1DA}" destId="{AD84C03D-0158-4DA0-92DB-8292BB283899}" srcOrd="1" destOrd="0" presId="urn:microsoft.com/office/officeart/2005/8/layout/list1"/>
    <dgm:cxn modelId="{5B6854E3-FC93-4044-A158-5D18F899166F}" type="presParOf" srcId="{06F17BE7-D2C9-489E-9095-E4A0A40E62D2}" destId="{047D37C4-D279-4D92-B726-AA16CE8FE495}" srcOrd="5" destOrd="0" presId="urn:microsoft.com/office/officeart/2005/8/layout/list1"/>
    <dgm:cxn modelId="{B3F91EAF-FB34-4371-9628-EECBE1BED083}" type="presParOf" srcId="{06F17BE7-D2C9-489E-9095-E4A0A40E62D2}" destId="{89EA703E-79B3-4ED1-AFD0-9033A3FA314F}" srcOrd="6" destOrd="0" presId="urn:microsoft.com/office/officeart/2005/8/layout/list1"/>
    <dgm:cxn modelId="{A985323E-7F1C-4AEB-8A84-767B3980C778}" type="presParOf" srcId="{06F17BE7-D2C9-489E-9095-E4A0A40E62D2}" destId="{B201C5ED-6EFE-40AF-9B81-E0582B0EFBFB}" srcOrd="7" destOrd="0" presId="urn:microsoft.com/office/officeart/2005/8/layout/list1"/>
    <dgm:cxn modelId="{0B1E227C-41A9-41A5-B20F-32C439A8CB75}" type="presParOf" srcId="{06F17BE7-D2C9-489E-9095-E4A0A40E62D2}" destId="{8453508E-F1D2-4B76-B071-6C91B0B4120C}" srcOrd="8" destOrd="0" presId="urn:microsoft.com/office/officeart/2005/8/layout/list1"/>
    <dgm:cxn modelId="{FA87BA59-4AD3-46DB-9FC1-57365FD8B206}" type="presParOf" srcId="{8453508E-F1D2-4B76-B071-6C91B0B4120C}" destId="{59E2AEF3-E92A-494A-A674-4A24A6C1866E}" srcOrd="0" destOrd="0" presId="urn:microsoft.com/office/officeart/2005/8/layout/list1"/>
    <dgm:cxn modelId="{33BF3EBD-C10D-4EDF-AF02-883511DFA1D9}" type="presParOf" srcId="{8453508E-F1D2-4B76-B071-6C91B0B4120C}" destId="{87234175-F3F1-41E8-BD68-B595125A0920}" srcOrd="1" destOrd="0" presId="urn:microsoft.com/office/officeart/2005/8/layout/list1"/>
    <dgm:cxn modelId="{9E1C1892-474F-4A9E-AFFE-D45189623759}" type="presParOf" srcId="{06F17BE7-D2C9-489E-9095-E4A0A40E62D2}" destId="{8FC6B96D-FBB1-4D19-90E0-D8286B961966}" srcOrd="9" destOrd="0" presId="urn:microsoft.com/office/officeart/2005/8/layout/list1"/>
    <dgm:cxn modelId="{952159C4-165A-405A-B875-35A5C91C6226}" type="presParOf" srcId="{06F17BE7-D2C9-489E-9095-E4A0A40E62D2}" destId="{30F380CF-E5A9-4016-875D-C311E5FC02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C3F7F-24A6-4B32-B2C2-B80BCFFBA282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F17BE7-D2C9-489E-9095-E4A0A40E62D2}" type="pres">
      <dgm:prSet presAssocID="{0F0C3F7F-24A6-4B32-B2C2-B80BCFFBA2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A7A82-FA2F-41DF-817F-D5F6E543E83F}" type="presOf" srcId="{0F0C3F7F-24A6-4B32-B2C2-B80BCFFBA282}" destId="{06F17BE7-D2C9-489E-9095-E4A0A40E62D2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C1255-8CDA-47B9-BE0B-50F0E9061762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5A88FA-5507-4965-A006-046CECBF528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</a:rPr>
            <a:t>Суперечності</a:t>
          </a:r>
          <a:endParaRPr lang="ru-RU" sz="2800" b="1" dirty="0">
            <a:solidFill>
              <a:schemeClr val="tx1"/>
            </a:solidFill>
          </a:endParaRPr>
        </a:p>
      </dgm:t>
    </dgm:pt>
    <dgm:pt modelId="{9C215305-702A-4510-8F84-4CC71FCE0713}" type="parTrans" cxnId="{6A1542CE-C712-457C-8448-F4BB112CF6AC}">
      <dgm:prSet/>
      <dgm:spPr/>
      <dgm:t>
        <a:bodyPr/>
        <a:lstStyle/>
        <a:p>
          <a:endParaRPr lang="ru-RU"/>
        </a:p>
      </dgm:t>
    </dgm:pt>
    <dgm:pt modelId="{1266F899-4361-4E2A-89F0-663E69513EAD}" type="sibTrans" cxnId="{6A1542CE-C712-457C-8448-F4BB112CF6AC}">
      <dgm:prSet/>
      <dgm:spPr/>
      <dgm:t>
        <a:bodyPr/>
        <a:lstStyle/>
        <a:p>
          <a:endParaRPr lang="ru-RU"/>
        </a:p>
      </dgm:t>
    </dgm:pt>
    <dgm:pt modelId="{FDC86471-26D0-4B79-947E-362F26FADB8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зовнішні</a:t>
          </a:r>
          <a:endParaRPr lang="ru-RU" sz="2400" b="1" dirty="0">
            <a:solidFill>
              <a:schemeClr val="tx1"/>
            </a:solidFill>
          </a:endParaRPr>
        </a:p>
      </dgm:t>
    </dgm:pt>
    <dgm:pt modelId="{35B7A287-5744-4A13-B8F9-946D7826BBE2}" type="parTrans" cxnId="{C543E24D-ED83-4E8E-8935-7508E80C8691}">
      <dgm:prSet/>
      <dgm:spPr/>
      <dgm:t>
        <a:bodyPr/>
        <a:lstStyle/>
        <a:p>
          <a:endParaRPr lang="ru-RU"/>
        </a:p>
      </dgm:t>
    </dgm:pt>
    <dgm:pt modelId="{9A99C498-9848-44C4-BF53-0BE6F423F2A4}" type="sibTrans" cxnId="{C543E24D-ED83-4E8E-8935-7508E80C8691}">
      <dgm:prSet/>
      <dgm:spPr/>
      <dgm:t>
        <a:bodyPr/>
        <a:lstStyle/>
        <a:p>
          <a:endParaRPr lang="ru-RU"/>
        </a:p>
      </dgm:t>
    </dgm:pt>
    <dgm:pt modelId="{C06AB418-D0A7-4E81-849B-F30EEF31878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між особистістю і зовнішніми професійними умовами  </a:t>
          </a:r>
          <a:endParaRPr lang="ru-RU" sz="2400" dirty="0">
            <a:solidFill>
              <a:schemeClr val="tx1"/>
            </a:solidFill>
          </a:endParaRPr>
        </a:p>
      </dgm:t>
    </dgm:pt>
    <dgm:pt modelId="{EA2985DA-DF45-4251-9B2F-8C3A722E4B78}" type="parTrans" cxnId="{3D8E7BAE-8318-4BD8-8790-1B03E73E6D36}">
      <dgm:prSet/>
      <dgm:spPr/>
      <dgm:t>
        <a:bodyPr/>
        <a:lstStyle/>
        <a:p>
          <a:endParaRPr lang="ru-RU"/>
        </a:p>
      </dgm:t>
    </dgm:pt>
    <dgm:pt modelId="{AFD0B90B-7691-4607-B7B8-90A4A04A8F87}" type="sibTrans" cxnId="{3D8E7BAE-8318-4BD8-8790-1B03E73E6D36}">
      <dgm:prSet/>
      <dgm:spPr/>
      <dgm:t>
        <a:bodyPr/>
        <a:lstStyle/>
        <a:p>
          <a:endParaRPr lang="ru-RU"/>
        </a:p>
      </dgm:t>
    </dgm:pt>
    <dgm:pt modelId="{77112E00-3BFA-4778-B8EC-2E3803F9239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внутрішні</a:t>
          </a:r>
          <a:endParaRPr lang="ru-RU" sz="2400" b="1" dirty="0">
            <a:solidFill>
              <a:schemeClr val="tx1"/>
            </a:solidFill>
          </a:endParaRPr>
        </a:p>
      </dgm:t>
    </dgm:pt>
    <dgm:pt modelId="{B0135B3E-7E7E-46FF-833F-DD9CB7DAD12C}" type="parTrans" cxnId="{449D76F1-E9C1-4B74-A83E-36D3C112B6A8}">
      <dgm:prSet/>
      <dgm:spPr/>
      <dgm:t>
        <a:bodyPr/>
        <a:lstStyle/>
        <a:p>
          <a:endParaRPr lang="ru-RU"/>
        </a:p>
      </dgm:t>
    </dgm:pt>
    <dgm:pt modelId="{5CCAD8AF-960E-40C2-9EE9-6D3A5BF3FAD3}" type="sibTrans" cxnId="{449D76F1-E9C1-4B74-A83E-36D3C112B6A8}">
      <dgm:prSet/>
      <dgm:spPr/>
      <dgm:t>
        <a:bodyPr/>
        <a:lstStyle/>
        <a:p>
          <a:endParaRPr lang="ru-RU"/>
        </a:p>
      </dgm:t>
    </dgm:pt>
    <dgm:pt modelId="{C43F0B8D-C183-4992-B6B3-C4F0FB4C362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між компонентами особистості </a:t>
          </a:r>
          <a:endParaRPr lang="ru-RU" sz="2400" dirty="0">
            <a:solidFill>
              <a:schemeClr val="tx1"/>
            </a:solidFill>
          </a:endParaRPr>
        </a:p>
      </dgm:t>
    </dgm:pt>
    <dgm:pt modelId="{3B66CD62-E4A7-4C64-BF9F-4F4E0E055675}" type="parTrans" cxnId="{64FAB644-4A64-4844-B7D7-04DB31DEDE14}">
      <dgm:prSet/>
      <dgm:spPr/>
      <dgm:t>
        <a:bodyPr/>
        <a:lstStyle/>
        <a:p>
          <a:endParaRPr lang="ru-RU"/>
        </a:p>
      </dgm:t>
    </dgm:pt>
    <dgm:pt modelId="{D7D2621D-BA18-48B4-A5DD-A9A40E20BF31}" type="sibTrans" cxnId="{64FAB644-4A64-4844-B7D7-04DB31DEDE14}">
      <dgm:prSet/>
      <dgm:spPr/>
      <dgm:t>
        <a:bodyPr/>
        <a:lstStyle/>
        <a:p>
          <a:endParaRPr lang="ru-RU"/>
        </a:p>
      </dgm:t>
    </dgm:pt>
    <dgm:pt modelId="{E9772E7F-4725-4784-92BC-F5FA0E7B237D}" type="pres">
      <dgm:prSet presAssocID="{A57C1255-8CDA-47B9-BE0B-50F0E90617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7E4C1F-3F6A-4378-8E3D-AA51CD512454}" type="pres">
      <dgm:prSet presAssocID="{A55A88FA-5507-4965-A006-046CECBF5283}" presName="hierRoot1" presStyleCnt="0"/>
      <dgm:spPr/>
    </dgm:pt>
    <dgm:pt modelId="{F32DDF22-43DA-41F3-8D6E-143366203714}" type="pres">
      <dgm:prSet presAssocID="{A55A88FA-5507-4965-A006-046CECBF5283}" presName="composite" presStyleCnt="0"/>
      <dgm:spPr/>
    </dgm:pt>
    <dgm:pt modelId="{0EE1F1A9-4090-4C36-B147-392C32BCCDC6}" type="pres">
      <dgm:prSet presAssocID="{A55A88FA-5507-4965-A006-046CECBF5283}" presName="background" presStyleLbl="node0" presStyleIdx="0" presStyleCnt="1"/>
      <dgm:spPr/>
      <dgm:t>
        <a:bodyPr/>
        <a:lstStyle/>
        <a:p>
          <a:endParaRPr lang="ru-RU"/>
        </a:p>
      </dgm:t>
    </dgm:pt>
    <dgm:pt modelId="{F8BD3DE9-A41E-4BDD-AB4F-089FEF01FD7F}" type="pres">
      <dgm:prSet presAssocID="{A55A88FA-5507-4965-A006-046CECBF5283}" presName="text" presStyleLbl="fgAcc0" presStyleIdx="0" presStyleCnt="1" custScaleX="22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F3CDB-D1E3-4C2B-A0C5-12D57D8FAB7D}" type="pres">
      <dgm:prSet presAssocID="{A55A88FA-5507-4965-A006-046CECBF5283}" presName="hierChild2" presStyleCnt="0"/>
      <dgm:spPr/>
    </dgm:pt>
    <dgm:pt modelId="{669FE559-F1D3-450F-B7E0-DA30AB04092C}" type="pres">
      <dgm:prSet presAssocID="{35B7A287-5744-4A13-B8F9-946D7826BBE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30C9A5F-96D6-4338-A2A3-39037CA6A3F6}" type="pres">
      <dgm:prSet presAssocID="{FDC86471-26D0-4B79-947E-362F26FADB89}" presName="hierRoot2" presStyleCnt="0"/>
      <dgm:spPr/>
    </dgm:pt>
    <dgm:pt modelId="{E8D8F73F-8412-46CC-ABF5-58D5D0DBCDF2}" type="pres">
      <dgm:prSet presAssocID="{FDC86471-26D0-4B79-947E-362F26FADB89}" presName="composite2" presStyleCnt="0"/>
      <dgm:spPr/>
    </dgm:pt>
    <dgm:pt modelId="{DFBE4ED0-42BD-439E-9D9E-CBE87AE7733C}" type="pres">
      <dgm:prSet presAssocID="{FDC86471-26D0-4B79-947E-362F26FADB89}" presName="background2" presStyleLbl="node2" presStyleIdx="0" presStyleCnt="2"/>
      <dgm:spPr/>
    </dgm:pt>
    <dgm:pt modelId="{EEA42B26-5A1C-43F9-A336-CF477582CFFE}" type="pres">
      <dgm:prSet presAssocID="{FDC86471-26D0-4B79-947E-362F26FADB89}" presName="text2" presStyleLbl="fgAcc2" presStyleIdx="0" presStyleCnt="2" custScaleX="22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5C2B1F-36A2-42DD-81E9-ECEC2C5DA061}" type="pres">
      <dgm:prSet presAssocID="{FDC86471-26D0-4B79-947E-362F26FADB89}" presName="hierChild3" presStyleCnt="0"/>
      <dgm:spPr/>
    </dgm:pt>
    <dgm:pt modelId="{B5DCCE08-E493-48B7-A480-64228207E3A4}" type="pres">
      <dgm:prSet presAssocID="{EA2985DA-DF45-4251-9B2F-8C3A722E4B7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30932CB-94F8-4C6F-8520-7394BA96642F}" type="pres">
      <dgm:prSet presAssocID="{C06AB418-D0A7-4E81-849B-F30EEF31878B}" presName="hierRoot3" presStyleCnt="0"/>
      <dgm:spPr/>
    </dgm:pt>
    <dgm:pt modelId="{6F402A0E-F0B7-4597-94B4-142FA75576B2}" type="pres">
      <dgm:prSet presAssocID="{C06AB418-D0A7-4E81-849B-F30EEF31878B}" presName="composite3" presStyleCnt="0"/>
      <dgm:spPr/>
    </dgm:pt>
    <dgm:pt modelId="{81F2E0E2-6E02-421B-BDBF-288C35E3A667}" type="pres">
      <dgm:prSet presAssocID="{C06AB418-D0A7-4E81-849B-F30EEF31878B}" presName="background3" presStyleLbl="node3" presStyleIdx="0" presStyleCnt="2"/>
      <dgm:spPr/>
    </dgm:pt>
    <dgm:pt modelId="{EA686771-E468-491F-B497-BFB1C5A5659F}" type="pres">
      <dgm:prSet presAssocID="{C06AB418-D0A7-4E81-849B-F30EEF31878B}" presName="text3" presStyleLbl="fgAcc3" presStyleIdx="0" presStyleCnt="2" custScaleX="22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FC54A-B09D-4BCA-8983-ADA2B3A4A120}" type="pres">
      <dgm:prSet presAssocID="{C06AB418-D0A7-4E81-849B-F30EEF31878B}" presName="hierChild4" presStyleCnt="0"/>
      <dgm:spPr/>
    </dgm:pt>
    <dgm:pt modelId="{0DEEEF22-89DB-48DA-8A0F-50F559E35996}" type="pres">
      <dgm:prSet presAssocID="{B0135B3E-7E7E-46FF-833F-DD9CB7DAD12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54D27BE-E5A5-451B-A708-13196DD3B1D9}" type="pres">
      <dgm:prSet presAssocID="{77112E00-3BFA-4778-B8EC-2E3803F9239B}" presName="hierRoot2" presStyleCnt="0"/>
      <dgm:spPr/>
    </dgm:pt>
    <dgm:pt modelId="{FBCF07EF-6BB7-458F-8CD0-9E66FB7785FB}" type="pres">
      <dgm:prSet presAssocID="{77112E00-3BFA-4778-B8EC-2E3803F9239B}" presName="composite2" presStyleCnt="0"/>
      <dgm:spPr/>
    </dgm:pt>
    <dgm:pt modelId="{D813C261-00D2-48F8-81F2-CF8BDC40D53C}" type="pres">
      <dgm:prSet presAssocID="{77112E00-3BFA-4778-B8EC-2E3803F9239B}" presName="background2" presStyleLbl="node2" presStyleIdx="1" presStyleCnt="2"/>
      <dgm:spPr/>
    </dgm:pt>
    <dgm:pt modelId="{C4D9F36D-B142-4D77-BBF4-A010E3D4CC50}" type="pres">
      <dgm:prSet presAssocID="{77112E00-3BFA-4778-B8EC-2E3803F9239B}" presName="text2" presStyleLbl="fgAcc2" presStyleIdx="1" presStyleCnt="2" custScaleX="22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F3BA49-BEE3-4B2A-99E2-FDC212396F69}" type="pres">
      <dgm:prSet presAssocID="{77112E00-3BFA-4778-B8EC-2E3803F9239B}" presName="hierChild3" presStyleCnt="0"/>
      <dgm:spPr/>
    </dgm:pt>
    <dgm:pt modelId="{3C11935A-3E2F-461D-BD99-7497A50E8546}" type="pres">
      <dgm:prSet presAssocID="{3B66CD62-E4A7-4C64-BF9F-4F4E0E055675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63AE1A0-9748-46ED-AC65-DF67433A49BD}" type="pres">
      <dgm:prSet presAssocID="{C43F0B8D-C183-4992-B6B3-C4F0FB4C362B}" presName="hierRoot3" presStyleCnt="0"/>
      <dgm:spPr/>
    </dgm:pt>
    <dgm:pt modelId="{00D39A6E-7950-4533-A5AD-C81F57200696}" type="pres">
      <dgm:prSet presAssocID="{C43F0B8D-C183-4992-B6B3-C4F0FB4C362B}" presName="composite3" presStyleCnt="0"/>
      <dgm:spPr/>
    </dgm:pt>
    <dgm:pt modelId="{8B22164D-8B75-4971-9507-304D3B4E310E}" type="pres">
      <dgm:prSet presAssocID="{C43F0B8D-C183-4992-B6B3-C4F0FB4C362B}" presName="background3" presStyleLbl="node3" presStyleIdx="1" presStyleCnt="2"/>
      <dgm:spPr/>
    </dgm:pt>
    <dgm:pt modelId="{E723C8B9-42F7-4A62-8312-3F428FB0E93F}" type="pres">
      <dgm:prSet presAssocID="{C43F0B8D-C183-4992-B6B3-C4F0FB4C362B}" presName="text3" presStyleLbl="fgAcc3" presStyleIdx="1" presStyleCnt="2" custScaleX="22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5C55E-4FE4-4696-AF3F-8D2A3D08E11A}" type="pres">
      <dgm:prSet presAssocID="{C43F0B8D-C183-4992-B6B3-C4F0FB4C362B}" presName="hierChild4" presStyleCnt="0"/>
      <dgm:spPr/>
    </dgm:pt>
  </dgm:ptLst>
  <dgm:cxnLst>
    <dgm:cxn modelId="{449D76F1-E9C1-4B74-A83E-36D3C112B6A8}" srcId="{A55A88FA-5507-4965-A006-046CECBF5283}" destId="{77112E00-3BFA-4778-B8EC-2E3803F9239B}" srcOrd="1" destOrd="0" parTransId="{B0135B3E-7E7E-46FF-833F-DD9CB7DAD12C}" sibTransId="{5CCAD8AF-960E-40C2-9EE9-6D3A5BF3FAD3}"/>
    <dgm:cxn modelId="{2FAAFD1E-5FC7-417F-8E2E-B2E05944BA80}" type="presOf" srcId="{C06AB418-D0A7-4E81-849B-F30EEF31878B}" destId="{EA686771-E468-491F-B497-BFB1C5A5659F}" srcOrd="0" destOrd="0" presId="urn:microsoft.com/office/officeart/2005/8/layout/hierarchy1"/>
    <dgm:cxn modelId="{57951F0C-A0E7-480D-9537-785E75C47912}" type="presOf" srcId="{A55A88FA-5507-4965-A006-046CECBF5283}" destId="{F8BD3DE9-A41E-4BDD-AB4F-089FEF01FD7F}" srcOrd="0" destOrd="0" presId="urn:microsoft.com/office/officeart/2005/8/layout/hierarchy1"/>
    <dgm:cxn modelId="{5A53B1DD-E34B-4D7F-A8F4-B52911A4FDAA}" type="presOf" srcId="{A57C1255-8CDA-47B9-BE0B-50F0E9061762}" destId="{E9772E7F-4725-4784-92BC-F5FA0E7B237D}" srcOrd="0" destOrd="0" presId="urn:microsoft.com/office/officeart/2005/8/layout/hierarchy1"/>
    <dgm:cxn modelId="{6A1542CE-C712-457C-8448-F4BB112CF6AC}" srcId="{A57C1255-8CDA-47B9-BE0B-50F0E9061762}" destId="{A55A88FA-5507-4965-A006-046CECBF5283}" srcOrd="0" destOrd="0" parTransId="{9C215305-702A-4510-8F84-4CC71FCE0713}" sibTransId="{1266F899-4361-4E2A-89F0-663E69513EAD}"/>
    <dgm:cxn modelId="{64FAB644-4A64-4844-B7D7-04DB31DEDE14}" srcId="{77112E00-3BFA-4778-B8EC-2E3803F9239B}" destId="{C43F0B8D-C183-4992-B6B3-C4F0FB4C362B}" srcOrd="0" destOrd="0" parTransId="{3B66CD62-E4A7-4C64-BF9F-4F4E0E055675}" sibTransId="{D7D2621D-BA18-48B4-A5DD-A9A40E20BF31}"/>
    <dgm:cxn modelId="{A306EBC6-3D4C-40AB-A873-A2914689824C}" type="presOf" srcId="{35B7A287-5744-4A13-B8F9-946D7826BBE2}" destId="{669FE559-F1D3-450F-B7E0-DA30AB04092C}" srcOrd="0" destOrd="0" presId="urn:microsoft.com/office/officeart/2005/8/layout/hierarchy1"/>
    <dgm:cxn modelId="{C8EA0AEA-DC97-48E3-936D-608941E96648}" type="presOf" srcId="{FDC86471-26D0-4B79-947E-362F26FADB89}" destId="{EEA42B26-5A1C-43F9-A336-CF477582CFFE}" srcOrd="0" destOrd="0" presId="urn:microsoft.com/office/officeart/2005/8/layout/hierarchy1"/>
    <dgm:cxn modelId="{756B5E2A-2AC4-4854-BD5B-6A9B8C4C2C3B}" type="presOf" srcId="{EA2985DA-DF45-4251-9B2F-8C3A722E4B78}" destId="{B5DCCE08-E493-48B7-A480-64228207E3A4}" srcOrd="0" destOrd="0" presId="urn:microsoft.com/office/officeart/2005/8/layout/hierarchy1"/>
    <dgm:cxn modelId="{66AC0169-98B9-4FD0-A2D0-F4C4479A48B6}" type="presOf" srcId="{3B66CD62-E4A7-4C64-BF9F-4F4E0E055675}" destId="{3C11935A-3E2F-461D-BD99-7497A50E8546}" srcOrd="0" destOrd="0" presId="urn:microsoft.com/office/officeart/2005/8/layout/hierarchy1"/>
    <dgm:cxn modelId="{C543E24D-ED83-4E8E-8935-7508E80C8691}" srcId="{A55A88FA-5507-4965-A006-046CECBF5283}" destId="{FDC86471-26D0-4B79-947E-362F26FADB89}" srcOrd="0" destOrd="0" parTransId="{35B7A287-5744-4A13-B8F9-946D7826BBE2}" sibTransId="{9A99C498-9848-44C4-BF53-0BE6F423F2A4}"/>
    <dgm:cxn modelId="{98039746-5CF9-4477-852D-7245F7B9AE0E}" type="presOf" srcId="{B0135B3E-7E7E-46FF-833F-DD9CB7DAD12C}" destId="{0DEEEF22-89DB-48DA-8A0F-50F559E35996}" srcOrd="0" destOrd="0" presId="urn:microsoft.com/office/officeart/2005/8/layout/hierarchy1"/>
    <dgm:cxn modelId="{3D8E7BAE-8318-4BD8-8790-1B03E73E6D36}" srcId="{FDC86471-26D0-4B79-947E-362F26FADB89}" destId="{C06AB418-D0A7-4E81-849B-F30EEF31878B}" srcOrd="0" destOrd="0" parTransId="{EA2985DA-DF45-4251-9B2F-8C3A722E4B78}" sibTransId="{AFD0B90B-7691-4607-B7B8-90A4A04A8F87}"/>
    <dgm:cxn modelId="{C6FF2C2B-587B-42BA-AE47-0F623BD158F0}" type="presOf" srcId="{77112E00-3BFA-4778-B8EC-2E3803F9239B}" destId="{C4D9F36D-B142-4D77-BBF4-A010E3D4CC50}" srcOrd="0" destOrd="0" presId="urn:microsoft.com/office/officeart/2005/8/layout/hierarchy1"/>
    <dgm:cxn modelId="{0D7B840E-B287-4F0E-9A05-B006ECC62B0E}" type="presOf" srcId="{C43F0B8D-C183-4992-B6B3-C4F0FB4C362B}" destId="{E723C8B9-42F7-4A62-8312-3F428FB0E93F}" srcOrd="0" destOrd="0" presId="urn:microsoft.com/office/officeart/2005/8/layout/hierarchy1"/>
    <dgm:cxn modelId="{83BC63A7-CC61-498E-8815-CEBA3BD7BC5C}" type="presParOf" srcId="{E9772E7F-4725-4784-92BC-F5FA0E7B237D}" destId="{D67E4C1F-3F6A-4378-8E3D-AA51CD512454}" srcOrd="0" destOrd="0" presId="urn:microsoft.com/office/officeart/2005/8/layout/hierarchy1"/>
    <dgm:cxn modelId="{820B9ABB-F283-4DA4-8571-D9CFE49C9067}" type="presParOf" srcId="{D67E4C1F-3F6A-4378-8E3D-AA51CD512454}" destId="{F32DDF22-43DA-41F3-8D6E-143366203714}" srcOrd="0" destOrd="0" presId="urn:microsoft.com/office/officeart/2005/8/layout/hierarchy1"/>
    <dgm:cxn modelId="{E0BFD04F-2A9E-44FA-AF8A-FFA8BCCA4381}" type="presParOf" srcId="{F32DDF22-43DA-41F3-8D6E-143366203714}" destId="{0EE1F1A9-4090-4C36-B147-392C32BCCDC6}" srcOrd="0" destOrd="0" presId="urn:microsoft.com/office/officeart/2005/8/layout/hierarchy1"/>
    <dgm:cxn modelId="{6587B7F1-B380-405B-9667-5F01DADFE0D7}" type="presParOf" srcId="{F32DDF22-43DA-41F3-8D6E-143366203714}" destId="{F8BD3DE9-A41E-4BDD-AB4F-089FEF01FD7F}" srcOrd="1" destOrd="0" presId="urn:microsoft.com/office/officeart/2005/8/layout/hierarchy1"/>
    <dgm:cxn modelId="{F637426B-CE0B-4FD3-94B8-A7B59345DA76}" type="presParOf" srcId="{D67E4C1F-3F6A-4378-8E3D-AA51CD512454}" destId="{476F3CDB-D1E3-4C2B-A0C5-12D57D8FAB7D}" srcOrd="1" destOrd="0" presId="urn:microsoft.com/office/officeart/2005/8/layout/hierarchy1"/>
    <dgm:cxn modelId="{602CE727-F93E-4FFC-BF1B-67A29C7CAE64}" type="presParOf" srcId="{476F3CDB-D1E3-4C2B-A0C5-12D57D8FAB7D}" destId="{669FE559-F1D3-450F-B7E0-DA30AB04092C}" srcOrd="0" destOrd="0" presId="urn:microsoft.com/office/officeart/2005/8/layout/hierarchy1"/>
    <dgm:cxn modelId="{E4F67B4B-0074-41E7-A79F-52C4B0A6807D}" type="presParOf" srcId="{476F3CDB-D1E3-4C2B-A0C5-12D57D8FAB7D}" destId="{D30C9A5F-96D6-4338-A2A3-39037CA6A3F6}" srcOrd="1" destOrd="0" presId="urn:microsoft.com/office/officeart/2005/8/layout/hierarchy1"/>
    <dgm:cxn modelId="{774FBB65-6278-42B8-903B-A6634701EE27}" type="presParOf" srcId="{D30C9A5F-96D6-4338-A2A3-39037CA6A3F6}" destId="{E8D8F73F-8412-46CC-ABF5-58D5D0DBCDF2}" srcOrd="0" destOrd="0" presId="urn:microsoft.com/office/officeart/2005/8/layout/hierarchy1"/>
    <dgm:cxn modelId="{B789FAB7-D281-4CDF-A4C8-AE6D0BE05EBC}" type="presParOf" srcId="{E8D8F73F-8412-46CC-ABF5-58D5D0DBCDF2}" destId="{DFBE4ED0-42BD-439E-9D9E-CBE87AE7733C}" srcOrd="0" destOrd="0" presId="urn:microsoft.com/office/officeart/2005/8/layout/hierarchy1"/>
    <dgm:cxn modelId="{38744E96-1173-4DFE-824F-81DEA1023D6E}" type="presParOf" srcId="{E8D8F73F-8412-46CC-ABF5-58D5D0DBCDF2}" destId="{EEA42B26-5A1C-43F9-A336-CF477582CFFE}" srcOrd="1" destOrd="0" presId="urn:microsoft.com/office/officeart/2005/8/layout/hierarchy1"/>
    <dgm:cxn modelId="{E87BD551-1BF8-4DA1-A2FE-F1119FA11884}" type="presParOf" srcId="{D30C9A5F-96D6-4338-A2A3-39037CA6A3F6}" destId="{335C2B1F-36A2-42DD-81E9-ECEC2C5DA061}" srcOrd="1" destOrd="0" presId="urn:microsoft.com/office/officeart/2005/8/layout/hierarchy1"/>
    <dgm:cxn modelId="{7AE0D317-C50C-4633-9AF3-E7DE6F9F86B9}" type="presParOf" srcId="{335C2B1F-36A2-42DD-81E9-ECEC2C5DA061}" destId="{B5DCCE08-E493-48B7-A480-64228207E3A4}" srcOrd="0" destOrd="0" presId="urn:microsoft.com/office/officeart/2005/8/layout/hierarchy1"/>
    <dgm:cxn modelId="{322A5FCE-69CD-4C8D-82A3-F2F28EAF552D}" type="presParOf" srcId="{335C2B1F-36A2-42DD-81E9-ECEC2C5DA061}" destId="{830932CB-94F8-4C6F-8520-7394BA96642F}" srcOrd="1" destOrd="0" presId="urn:microsoft.com/office/officeart/2005/8/layout/hierarchy1"/>
    <dgm:cxn modelId="{7CFB175A-52D8-4989-8A64-6B77288916BA}" type="presParOf" srcId="{830932CB-94F8-4C6F-8520-7394BA96642F}" destId="{6F402A0E-F0B7-4597-94B4-142FA75576B2}" srcOrd="0" destOrd="0" presId="urn:microsoft.com/office/officeart/2005/8/layout/hierarchy1"/>
    <dgm:cxn modelId="{54B1149A-B966-4AE0-A278-9667209EDA8B}" type="presParOf" srcId="{6F402A0E-F0B7-4597-94B4-142FA75576B2}" destId="{81F2E0E2-6E02-421B-BDBF-288C35E3A667}" srcOrd="0" destOrd="0" presId="urn:microsoft.com/office/officeart/2005/8/layout/hierarchy1"/>
    <dgm:cxn modelId="{540EF011-2B61-4C16-913F-2C4AE9282BEF}" type="presParOf" srcId="{6F402A0E-F0B7-4597-94B4-142FA75576B2}" destId="{EA686771-E468-491F-B497-BFB1C5A5659F}" srcOrd="1" destOrd="0" presId="urn:microsoft.com/office/officeart/2005/8/layout/hierarchy1"/>
    <dgm:cxn modelId="{684F2070-11B8-4CE5-AC16-015A104F5AE7}" type="presParOf" srcId="{830932CB-94F8-4C6F-8520-7394BA96642F}" destId="{C2CFC54A-B09D-4BCA-8983-ADA2B3A4A120}" srcOrd="1" destOrd="0" presId="urn:microsoft.com/office/officeart/2005/8/layout/hierarchy1"/>
    <dgm:cxn modelId="{A3D639F0-9F66-43E3-9918-15777CCDF0D8}" type="presParOf" srcId="{476F3CDB-D1E3-4C2B-A0C5-12D57D8FAB7D}" destId="{0DEEEF22-89DB-48DA-8A0F-50F559E35996}" srcOrd="2" destOrd="0" presId="urn:microsoft.com/office/officeart/2005/8/layout/hierarchy1"/>
    <dgm:cxn modelId="{920D8C85-7483-4D2F-8220-AA0967AF7BEE}" type="presParOf" srcId="{476F3CDB-D1E3-4C2B-A0C5-12D57D8FAB7D}" destId="{454D27BE-E5A5-451B-A708-13196DD3B1D9}" srcOrd="3" destOrd="0" presId="urn:microsoft.com/office/officeart/2005/8/layout/hierarchy1"/>
    <dgm:cxn modelId="{3336F8A3-7A37-4C3E-819F-14E41B696C97}" type="presParOf" srcId="{454D27BE-E5A5-451B-A708-13196DD3B1D9}" destId="{FBCF07EF-6BB7-458F-8CD0-9E66FB7785FB}" srcOrd="0" destOrd="0" presId="urn:microsoft.com/office/officeart/2005/8/layout/hierarchy1"/>
    <dgm:cxn modelId="{55728BC5-D930-4D15-A293-E1A1E7761E08}" type="presParOf" srcId="{FBCF07EF-6BB7-458F-8CD0-9E66FB7785FB}" destId="{D813C261-00D2-48F8-81F2-CF8BDC40D53C}" srcOrd="0" destOrd="0" presId="urn:microsoft.com/office/officeart/2005/8/layout/hierarchy1"/>
    <dgm:cxn modelId="{78F89E45-5D28-4598-B1CB-4DC8278E4F89}" type="presParOf" srcId="{FBCF07EF-6BB7-458F-8CD0-9E66FB7785FB}" destId="{C4D9F36D-B142-4D77-BBF4-A010E3D4CC50}" srcOrd="1" destOrd="0" presId="urn:microsoft.com/office/officeart/2005/8/layout/hierarchy1"/>
    <dgm:cxn modelId="{88438BA4-0A19-49B7-B601-52610B90CE74}" type="presParOf" srcId="{454D27BE-E5A5-451B-A708-13196DD3B1D9}" destId="{05F3BA49-BEE3-4B2A-99E2-FDC212396F69}" srcOrd="1" destOrd="0" presId="urn:microsoft.com/office/officeart/2005/8/layout/hierarchy1"/>
    <dgm:cxn modelId="{4D8D0501-C079-4B3F-BC4F-F8565BC58E15}" type="presParOf" srcId="{05F3BA49-BEE3-4B2A-99E2-FDC212396F69}" destId="{3C11935A-3E2F-461D-BD99-7497A50E8546}" srcOrd="0" destOrd="0" presId="urn:microsoft.com/office/officeart/2005/8/layout/hierarchy1"/>
    <dgm:cxn modelId="{AA24385A-AA3D-47AB-BDDD-EDE5B7DE7C9F}" type="presParOf" srcId="{05F3BA49-BEE3-4B2A-99E2-FDC212396F69}" destId="{163AE1A0-9748-46ED-AC65-DF67433A49BD}" srcOrd="1" destOrd="0" presId="urn:microsoft.com/office/officeart/2005/8/layout/hierarchy1"/>
    <dgm:cxn modelId="{A284B4F6-B9A4-44DD-A525-A69C41CFAD17}" type="presParOf" srcId="{163AE1A0-9748-46ED-AC65-DF67433A49BD}" destId="{00D39A6E-7950-4533-A5AD-C81F57200696}" srcOrd="0" destOrd="0" presId="urn:microsoft.com/office/officeart/2005/8/layout/hierarchy1"/>
    <dgm:cxn modelId="{CC7D24CF-50A3-48DE-85F5-60BF69E895F8}" type="presParOf" srcId="{00D39A6E-7950-4533-A5AD-C81F57200696}" destId="{8B22164D-8B75-4971-9507-304D3B4E310E}" srcOrd="0" destOrd="0" presId="urn:microsoft.com/office/officeart/2005/8/layout/hierarchy1"/>
    <dgm:cxn modelId="{089F6D10-BEE1-4CA3-BFE7-C9C600FA3294}" type="presParOf" srcId="{00D39A6E-7950-4533-A5AD-C81F57200696}" destId="{E723C8B9-42F7-4A62-8312-3F428FB0E93F}" srcOrd="1" destOrd="0" presId="urn:microsoft.com/office/officeart/2005/8/layout/hierarchy1"/>
    <dgm:cxn modelId="{5358B824-3215-47D7-9E10-FEEFB1931746}" type="presParOf" srcId="{163AE1A0-9748-46ED-AC65-DF67433A49BD}" destId="{E8A5C55E-4FE4-4696-AF3F-8D2A3D08E1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D851F-CAC9-4E32-9135-85C76E2867A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8E20437A-4A1F-4233-890A-3933895293B3}">
      <dgm:prSet phldrT="[Текст]" custT="1"/>
      <dgm:spPr/>
      <dgm:t>
        <a:bodyPr/>
        <a:lstStyle/>
        <a:p>
          <a:pPr algn="l"/>
          <a:r>
            <a:rPr lang="uk-UA" sz="2800" b="1" dirty="0" err="1" smtClean="0">
              <a:solidFill>
                <a:schemeClr val="tx1"/>
              </a:solidFill>
            </a:rPr>
            <a:t>Індивідний</a:t>
          </a:r>
          <a:r>
            <a:rPr lang="uk-UA" sz="2800" b="1" dirty="0" smtClean="0">
              <a:solidFill>
                <a:schemeClr val="tx1"/>
              </a:solidFill>
            </a:rPr>
            <a:t>  (</a:t>
          </a:r>
          <a:r>
            <a:rPr lang="uk-UA" sz="2800" b="0" dirty="0" smtClean="0">
              <a:solidFill>
                <a:schemeClr val="tx1"/>
              </a:solidFill>
            </a:rPr>
            <a:t>організм, стан здоров'я, енергетика)</a:t>
          </a:r>
          <a:endParaRPr lang="ru-RU" sz="2800" b="0" dirty="0">
            <a:solidFill>
              <a:schemeClr val="tx1"/>
            </a:solidFill>
          </a:endParaRPr>
        </a:p>
      </dgm:t>
    </dgm:pt>
    <dgm:pt modelId="{89D34DF6-7366-4118-BB43-4F13E8B4BBCC}" type="parTrans" cxnId="{CE2571BF-34B5-44ED-8F06-CA1F6627A5BC}">
      <dgm:prSet/>
      <dgm:spPr/>
      <dgm:t>
        <a:bodyPr/>
        <a:lstStyle/>
        <a:p>
          <a:endParaRPr lang="ru-RU"/>
        </a:p>
      </dgm:t>
    </dgm:pt>
    <dgm:pt modelId="{13678F43-C9C2-4BDF-A112-000AA478EB22}" type="sibTrans" cxnId="{CE2571BF-34B5-44ED-8F06-CA1F6627A5BC}">
      <dgm:prSet/>
      <dgm:spPr/>
      <dgm:t>
        <a:bodyPr/>
        <a:lstStyle/>
        <a:p>
          <a:endParaRPr lang="ru-RU"/>
        </a:p>
      </dgm:t>
    </dgm:pt>
    <dgm:pt modelId="{9BB398A8-0202-4A7E-9F91-6FB00192CB92}">
      <dgm:prSet phldrT="[Текст]" custT="1"/>
      <dgm:spPr/>
      <dgm:t>
        <a:bodyPr/>
        <a:lstStyle/>
        <a:p>
          <a:pPr algn="l"/>
          <a:r>
            <a:rPr lang="uk-UA" sz="2800" b="1" dirty="0" smtClean="0">
              <a:solidFill>
                <a:schemeClr val="tx1"/>
              </a:solidFill>
            </a:rPr>
            <a:t>Особистісний </a:t>
          </a:r>
          <a:r>
            <a:rPr lang="uk-UA" sz="2800" b="0" dirty="0" smtClean="0">
              <a:solidFill>
                <a:schemeClr val="tx1"/>
              </a:solidFill>
            </a:rPr>
            <a:t>(інтелект, афективно-вольова сфера, самосвідомість, спрямованість, комунікація)  </a:t>
          </a:r>
          <a:endParaRPr lang="ru-RU" sz="2800" b="0" dirty="0">
            <a:solidFill>
              <a:schemeClr val="tx1"/>
            </a:solidFill>
          </a:endParaRPr>
        </a:p>
      </dgm:t>
    </dgm:pt>
    <dgm:pt modelId="{8686F721-5499-40DF-816A-83811FAEA44F}" type="parTrans" cxnId="{45A18515-D6F9-4E5D-A5D0-54A2CE7678C2}">
      <dgm:prSet/>
      <dgm:spPr/>
      <dgm:t>
        <a:bodyPr/>
        <a:lstStyle/>
        <a:p>
          <a:endParaRPr lang="ru-RU"/>
        </a:p>
      </dgm:t>
    </dgm:pt>
    <dgm:pt modelId="{31FFFD97-091E-4568-BBE0-D0BA60BC5CDB}" type="sibTrans" cxnId="{45A18515-D6F9-4E5D-A5D0-54A2CE7678C2}">
      <dgm:prSet/>
      <dgm:spPr/>
      <dgm:t>
        <a:bodyPr/>
        <a:lstStyle/>
        <a:p>
          <a:endParaRPr lang="ru-RU"/>
        </a:p>
      </dgm:t>
    </dgm:pt>
    <dgm:pt modelId="{46089E6A-17D5-42CB-9E3D-8C31C85181F6}">
      <dgm:prSet phldrT="[Текст]" custT="1"/>
      <dgm:spPr/>
      <dgm:t>
        <a:bodyPr/>
        <a:lstStyle/>
        <a:p>
          <a:pPr algn="l"/>
          <a:r>
            <a:rPr lang="uk-UA" sz="2800" b="1" dirty="0" smtClean="0">
              <a:solidFill>
                <a:schemeClr val="tx1"/>
              </a:solidFill>
            </a:rPr>
            <a:t>Професійний </a:t>
          </a:r>
          <a:r>
            <a:rPr lang="uk-UA" sz="2800" b="0" dirty="0" smtClean="0">
              <a:solidFill>
                <a:schemeClr val="tx1"/>
              </a:solidFill>
            </a:rPr>
            <a:t>(вдосконалення фахових характеристик)</a:t>
          </a:r>
          <a:r>
            <a:rPr lang="uk-UA" sz="2800" b="1" dirty="0" smtClean="0">
              <a:solidFill>
                <a:schemeClr val="tx1"/>
              </a:solidFill>
            </a:rPr>
            <a:t> </a:t>
          </a:r>
          <a:endParaRPr lang="ru-RU" sz="2800" b="1" dirty="0">
            <a:solidFill>
              <a:schemeClr val="tx1"/>
            </a:solidFill>
          </a:endParaRPr>
        </a:p>
      </dgm:t>
    </dgm:pt>
    <dgm:pt modelId="{B386A9DF-09AD-474D-894A-CCF4A526B142}" type="parTrans" cxnId="{5FB912F7-B013-4D91-85E7-696B7821CD4D}">
      <dgm:prSet/>
      <dgm:spPr/>
      <dgm:t>
        <a:bodyPr/>
        <a:lstStyle/>
        <a:p>
          <a:endParaRPr lang="ru-RU"/>
        </a:p>
      </dgm:t>
    </dgm:pt>
    <dgm:pt modelId="{26ADC370-524C-4FA2-B5B4-23B3546F4D06}" type="sibTrans" cxnId="{5FB912F7-B013-4D91-85E7-696B7821CD4D}">
      <dgm:prSet/>
      <dgm:spPr/>
      <dgm:t>
        <a:bodyPr/>
        <a:lstStyle/>
        <a:p>
          <a:endParaRPr lang="ru-RU"/>
        </a:p>
      </dgm:t>
    </dgm:pt>
    <dgm:pt modelId="{BB11A894-9A71-4D54-8D97-ECC5A8041939}" type="pres">
      <dgm:prSet presAssocID="{C2DD851F-CAC9-4E32-9135-85C76E2867A8}" presName="Name0" presStyleCnt="0">
        <dgm:presLayoutVars>
          <dgm:chMax val="7"/>
          <dgm:chPref val="7"/>
          <dgm:dir/>
        </dgm:presLayoutVars>
      </dgm:prSet>
      <dgm:spPr/>
    </dgm:pt>
    <dgm:pt modelId="{C33BEF50-C6E8-4F83-B9A7-31388AACB852}" type="pres">
      <dgm:prSet presAssocID="{C2DD851F-CAC9-4E32-9135-85C76E2867A8}" presName="Name1" presStyleCnt="0"/>
      <dgm:spPr/>
    </dgm:pt>
    <dgm:pt modelId="{2993987D-FA75-4B8A-BF0B-74F29757500B}" type="pres">
      <dgm:prSet presAssocID="{C2DD851F-CAC9-4E32-9135-85C76E2867A8}" presName="cycle" presStyleCnt="0"/>
      <dgm:spPr/>
    </dgm:pt>
    <dgm:pt modelId="{335BFA44-EC38-4E6F-BE24-6819AD6646C6}" type="pres">
      <dgm:prSet presAssocID="{C2DD851F-CAC9-4E32-9135-85C76E2867A8}" presName="srcNode" presStyleLbl="node1" presStyleIdx="0" presStyleCnt="3"/>
      <dgm:spPr/>
    </dgm:pt>
    <dgm:pt modelId="{6186C863-D89A-466C-ACDE-6300EA659659}" type="pres">
      <dgm:prSet presAssocID="{C2DD851F-CAC9-4E32-9135-85C76E2867A8}" presName="conn" presStyleLbl="parChTrans1D2" presStyleIdx="0" presStyleCnt="1"/>
      <dgm:spPr/>
      <dgm:t>
        <a:bodyPr/>
        <a:lstStyle/>
        <a:p>
          <a:endParaRPr lang="ru-RU"/>
        </a:p>
      </dgm:t>
    </dgm:pt>
    <dgm:pt modelId="{B9E267FA-F3B7-41BC-B2DA-3DEB991EE930}" type="pres">
      <dgm:prSet presAssocID="{C2DD851F-CAC9-4E32-9135-85C76E2867A8}" presName="extraNode" presStyleLbl="node1" presStyleIdx="0" presStyleCnt="3"/>
      <dgm:spPr/>
    </dgm:pt>
    <dgm:pt modelId="{80364B5C-145F-438E-9F97-31DABEE90260}" type="pres">
      <dgm:prSet presAssocID="{C2DD851F-CAC9-4E32-9135-85C76E2867A8}" presName="dstNode" presStyleLbl="node1" presStyleIdx="0" presStyleCnt="3"/>
      <dgm:spPr/>
    </dgm:pt>
    <dgm:pt modelId="{6F5ECDE1-4DED-4F8B-AFD3-E64CCC21120F}" type="pres">
      <dgm:prSet presAssocID="{8E20437A-4A1F-4233-890A-3933895293B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6BB66-5637-4ABD-BF67-A0E3CA38DBAC}" type="pres">
      <dgm:prSet presAssocID="{8E20437A-4A1F-4233-890A-3933895293B3}" presName="accent_1" presStyleCnt="0"/>
      <dgm:spPr/>
    </dgm:pt>
    <dgm:pt modelId="{5A0E02B3-1C19-49EB-B838-1EC2EFCDA229}" type="pres">
      <dgm:prSet presAssocID="{8E20437A-4A1F-4233-890A-3933895293B3}" presName="accentRepeatNode" presStyleLbl="solidFgAcc1" presStyleIdx="0" presStyleCnt="3" custScaleX="1301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87CC64-48AA-4ADD-B59D-9ABE1CB80E1D}" type="pres">
      <dgm:prSet presAssocID="{9BB398A8-0202-4A7E-9F91-6FB00192CB92}" presName="text_2" presStyleLbl="node1" presStyleIdx="1" presStyleCnt="3" custScaleY="12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4F4D9-0EFE-4022-A03C-55B16953B65C}" type="pres">
      <dgm:prSet presAssocID="{9BB398A8-0202-4A7E-9F91-6FB00192CB92}" presName="accent_2" presStyleCnt="0"/>
      <dgm:spPr/>
    </dgm:pt>
    <dgm:pt modelId="{BC412DD8-1C08-4852-86C1-1D5F9D2E4921}" type="pres">
      <dgm:prSet presAssocID="{9BB398A8-0202-4A7E-9F91-6FB00192CB92}" presName="accentRepeatNode" presStyleLbl="solidFgAcc1" presStyleIdx="1" presStyleCnt="3" custScaleX="1265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03AD03-EA26-47AD-B9CF-6620F89CDF87}" type="pres">
      <dgm:prSet presAssocID="{46089E6A-17D5-42CB-9E3D-8C31C85181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0F93D-890D-439C-AF69-80677137711B}" type="pres">
      <dgm:prSet presAssocID="{46089E6A-17D5-42CB-9E3D-8C31C85181F6}" presName="accent_3" presStyleCnt="0"/>
      <dgm:spPr/>
    </dgm:pt>
    <dgm:pt modelId="{F6B8F4AC-E73B-48E0-891B-72DF2D745CF0}" type="pres">
      <dgm:prSet presAssocID="{46089E6A-17D5-42CB-9E3D-8C31C85181F6}" presName="accentRepeatNode" presStyleLbl="solidFgAcc1" presStyleIdx="2" presStyleCnt="3" custScaleX="13816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E2571BF-34B5-44ED-8F06-CA1F6627A5BC}" srcId="{C2DD851F-CAC9-4E32-9135-85C76E2867A8}" destId="{8E20437A-4A1F-4233-890A-3933895293B3}" srcOrd="0" destOrd="0" parTransId="{89D34DF6-7366-4118-BB43-4F13E8B4BBCC}" sibTransId="{13678F43-C9C2-4BDF-A112-000AA478EB22}"/>
    <dgm:cxn modelId="{45A18515-D6F9-4E5D-A5D0-54A2CE7678C2}" srcId="{C2DD851F-CAC9-4E32-9135-85C76E2867A8}" destId="{9BB398A8-0202-4A7E-9F91-6FB00192CB92}" srcOrd="1" destOrd="0" parTransId="{8686F721-5499-40DF-816A-83811FAEA44F}" sibTransId="{31FFFD97-091E-4568-BBE0-D0BA60BC5CDB}"/>
    <dgm:cxn modelId="{472B4D82-F320-42FC-8550-1DE4535F9775}" type="presOf" srcId="{13678F43-C9C2-4BDF-A112-000AA478EB22}" destId="{6186C863-D89A-466C-ACDE-6300EA659659}" srcOrd="0" destOrd="0" presId="urn:microsoft.com/office/officeart/2008/layout/VerticalCurvedList"/>
    <dgm:cxn modelId="{5FB912F7-B013-4D91-85E7-696B7821CD4D}" srcId="{C2DD851F-CAC9-4E32-9135-85C76E2867A8}" destId="{46089E6A-17D5-42CB-9E3D-8C31C85181F6}" srcOrd="2" destOrd="0" parTransId="{B386A9DF-09AD-474D-894A-CCF4A526B142}" sibTransId="{26ADC370-524C-4FA2-B5B4-23B3546F4D06}"/>
    <dgm:cxn modelId="{3DC38B08-70AA-4804-8F58-6BBAA15CB60F}" type="presOf" srcId="{9BB398A8-0202-4A7E-9F91-6FB00192CB92}" destId="{CC87CC64-48AA-4ADD-B59D-9ABE1CB80E1D}" srcOrd="0" destOrd="0" presId="urn:microsoft.com/office/officeart/2008/layout/VerticalCurvedList"/>
    <dgm:cxn modelId="{3FE8326B-589B-4451-911A-5524BB440421}" type="presOf" srcId="{C2DD851F-CAC9-4E32-9135-85C76E2867A8}" destId="{BB11A894-9A71-4D54-8D97-ECC5A8041939}" srcOrd="0" destOrd="0" presId="urn:microsoft.com/office/officeart/2008/layout/VerticalCurvedList"/>
    <dgm:cxn modelId="{7D00196C-0CF3-4F0C-AF64-1936BDDFF34C}" type="presOf" srcId="{46089E6A-17D5-42CB-9E3D-8C31C85181F6}" destId="{8103AD03-EA26-47AD-B9CF-6620F89CDF87}" srcOrd="0" destOrd="0" presId="urn:microsoft.com/office/officeart/2008/layout/VerticalCurvedList"/>
    <dgm:cxn modelId="{1C4E98F1-12CD-4786-AB31-D7C53D394E28}" type="presOf" srcId="{8E20437A-4A1F-4233-890A-3933895293B3}" destId="{6F5ECDE1-4DED-4F8B-AFD3-E64CCC21120F}" srcOrd="0" destOrd="0" presId="urn:microsoft.com/office/officeart/2008/layout/VerticalCurvedList"/>
    <dgm:cxn modelId="{D2FAB1C8-4E86-49FD-9CA0-15DD079FD74B}" type="presParOf" srcId="{BB11A894-9A71-4D54-8D97-ECC5A8041939}" destId="{C33BEF50-C6E8-4F83-B9A7-31388AACB852}" srcOrd="0" destOrd="0" presId="urn:microsoft.com/office/officeart/2008/layout/VerticalCurvedList"/>
    <dgm:cxn modelId="{2545605F-08A3-48D7-9DE5-53AC2600B4CD}" type="presParOf" srcId="{C33BEF50-C6E8-4F83-B9A7-31388AACB852}" destId="{2993987D-FA75-4B8A-BF0B-74F29757500B}" srcOrd="0" destOrd="0" presId="urn:microsoft.com/office/officeart/2008/layout/VerticalCurvedList"/>
    <dgm:cxn modelId="{2BFDFE52-D6AF-4D7C-9710-C15284802BDC}" type="presParOf" srcId="{2993987D-FA75-4B8A-BF0B-74F29757500B}" destId="{335BFA44-EC38-4E6F-BE24-6819AD6646C6}" srcOrd="0" destOrd="0" presId="urn:microsoft.com/office/officeart/2008/layout/VerticalCurvedList"/>
    <dgm:cxn modelId="{CF1916C8-8AA7-4CB8-8DB0-74F7EADE9DF5}" type="presParOf" srcId="{2993987D-FA75-4B8A-BF0B-74F29757500B}" destId="{6186C863-D89A-466C-ACDE-6300EA659659}" srcOrd="1" destOrd="0" presId="urn:microsoft.com/office/officeart/2008/layout/VerticalCurvedList"/>
    <dgm:cxn modelId="{5F3F52FB-6B4B-4127-9773-0020AE47FB1A}" type="presParOf" srcId="{2993987D-FA75-4B8A-BF0B-74F29757500B}" destId="{B9E267FA-F3B7-41BC-B2DA-3DEB991EE930}" srcOrd="2" destOrd="0" presId="urn:microsoft.com/office/officeart/2008/layout/VerticalCurvedList"/>
    <dgm:cxn modelId="{10F68E8E-2148-44C9-A1EB-0F8C969237D7}" type="presParOf" srcId="{2993987D-FA75-4B8A-BF0B-74F29757500B}" destId="{80364B5C-145F-438E-9F97-31DABEE90260}" srcOrd="3" destOrd="0" presId="urn:microsoft.com/office/officeart/2008/layout/VerticalCurvedList"/>
    <dgm:cxn modelId="{7EB00DDF-6E40-480A-8D1F-A87EC9F5A796}" type="presParOf" srcId="{C33BEF50-C6E8-4F83-B9A7-31388AACB852}" destId="{6F5ECDE1-4DED-4F8B-AFD3-E64CCC21120F}" srcOrd="1" destOrd="0" presId="urn:microsoft.com/office/officeart/2008/layout/VerticalCurvedList"/>
    <dgm:cxn modelId="{113D3D37-CC0C-4E2B-BD43-5614CB478274}" type="presParOf" srcId="{C33BEF50-C6E8-4F83-B9A7-31388AACB852}" destId="{99C6BB66-5637-4ABD-BF67-A0E3CA38DBAC}" srcOrd="2" destOrd="0" presId="urn:microsoft.com/office/officeart/2008/layout/VerticalCurvedList"/>
    <dgm:cxn modelId="{E643ACAE-E1A5-4990-B1A1-4ED8537BA494}" type="presParOf" srcId="{99C6BB66-5637-4ABD-BF67-A0E3CA38DBAC}" destId="{5A0E02B3-1C19-49EB-B838-1EC2EFCDA229}" srcOrd="0" destOrd="0" presId="urn:microsoft.com/office/officeart/2008/layout/VerticalCurvedList"/>
    <dgm:cxn modelId="{69979DF5-F6A6-4BF9-A7EA-43B00FA5D3BC}" type="presParOf" srcId="{C33BEF50-C6E8-4F83-B9A7-31388AACB852}" destId="{CC87CC64-48AA-4ADD-B59D-9ABE1CB80E1D}" srcOrd="3" destOrd="0" presId="urn:microsoft.com/office/officeart/2008/layout/VerticalCurvedList"/>
    <dgm:cxn modelId="{D742C960-C655-474D-90FD-9583D693D315}" type="presParOf" srcId="{C33BEF50-C6E8-4F83-B9A7-31388AACB852}" destId="{B0E4F4D9-0EFE-4022-A03C-55B16953B65C}" srcOrd="4" destOrd="0" presId="urn:microsoft.com/office/officeart/2008/layout/VerticalCurvedList"/>
    <dgm:cxn modelId="{6349AE33-D62D-4D33-A095-2467D08AB0F5}" type="presParOf" srcId="{B0E4F4D9-0EFE-4022-A03C-55B16953B65C}" destId="{BC412DD8-1C08-4852-86C1-1D5F9D2E4921}" srcOrd="0" destOrd="0" presId="urn:microsoft.com/office/officeart/2008/layout/VerticalCurvedList"/>
    <dgm:cxn modelId="{97746A96-6F0E-4126-A511-2D121C6DB84A}" type="presParOf" srcId="{C33BEF50-C6E8-4F83-B9A7-31388AACB852}" destId="{8103AD03-EA26-47AD-B9CF-6620F89CDF87}" srcOrd="5" destOrd="0" presId="urn:microsoft.com/office/officeart/2008/layout/VerticalCurvedList"/>
    <dgm:cxn modelId="{7289AC03-F459-4A9C-9E99-A69B18BD5343}" type="presParOf" srcId="{C33BEF50-C6E8-4F83-B9A7-31388AACB852}" destId="{8C80F93D-890D-439C-AF69-80677137711B}" srcOrd="6" destOrd="0" presId="urn:microsoft.com/office/officeart/2008/layout/VerticalCurvedList"/>
    <dgm:cxn modelId="{D4192F54-10C8-45F7-8657-32F0F1BBC2CB}" type="presParOf" srcId="{8C80F93D-890D-439C-AF69-80677137711B}" destId="{F6B8F4AC-E73B-48E0-891B-72DF2D745C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7F2A56-07FF-469F-ADFA-9D2B151BF6AC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CA31406D-B509-4592-88EA-275CBC990C97}">
      <dgm:prSet phldrT="[Текст]"/>
      <dgm:spPr/>
      <dgm:t>
        <a:bodyPr/>
        <a:lstStyle/>
        <a:p>
          <a:r>
            <a:rPr lang="uk-UA" b="1" dirty="0" smtClean="0"/>
            <a:t>1) виникнення і формування професійних намірів </a:t>
          </a:r>
          <a:endParaRPr lang="ru-RU" b="1" dirty="0"/>
        </a:p>
      </dgm:t>
    </dgm:pt>
    <dgm:pt modelId="{420C580C-09EA-4A05-A252-C812A64F8D31}" type="parTrans" cxnId="{4D6F4F0D-0C51-4C54-A1DD-76CA809CC728}">
      <dgm:prSet/>
      <dgm:spPr/>
      <dgm:t>
        <a:bodyPr/>
        <a:lstStyle/>
        <a:p>
          <a:endParaRPr lang="ru-RU"/>
        </a:p>
      </dgm:t>
    </dgm:pt>
    <dgm:pt modelId="{5089F1B9-1627-4C97-81D3-CBFC16E401CE}" type="sibTrans" cxnId="{4D6F4F0D-0C51-4C54-A1DD-76CA809CC728}">
      <dgm:prSet/>
      <dgm:spPr/>
      <dgm:t>
        <a:bodyPr/>
        <a:lstStyle/>
        <a:p>
          <a:endParaRPr lang="ru-RU"/>
        </a:p>
      </dgm:t>
    </dgm:pt>
    <dgm:pt modelId="{BD20D37D-2B48-4633-9849-0B2441F74AC2}">
      <dgm:prSet phldrT="[Текст]"/>
      <dgm:spPr/>
      <dgm:t>
        <a:bodyPr/>
        <a:lstStyle/>
        <a:p>
          <a:r>
            <a:rPr lang="uk-UA" b="1" dirty="0" smtClean="0"/>
            <a:t>3)  входження у професійну діяльність</a:t>
          </a:r>
          <a:endParaRPr lang="ru-RU" b="1" dirty="0"/>
        </a:p>
      </dgm:t>
    </dgm:pt>
    <dgm:pt modelId="{AB412271-923F-4CC9-917F-752A64A8E580}" type="parTrans" cxnId="{BD203452-DF01-43ED-9324-C116D2EC3883}">
      <dgm:prSet/>
      <dgm:spPr/>
      <dgm:t>
        <a:bodyPr/>
        <a:lstStyle/>
        <a:p>
          <a:endParaRPr lang="ru-RU"/>
        </a:p>
      </dgm:t>
    </dgm:pt>
    <dgm:pt modelId="{02D563A3-D203-4B3B-9D08-85A46072295C}" type="sibTrans" cxnId="{BD203452-DF01-43ED-9324-C116D2EC3883}">
      <dgm:prSet/>
      <dgm:spPr/>
      <dgm:t>
        <a:bodyPr/>
        <a:lstStyle/>
        <a:p>
          <a:endParaRPr lang="ru-RU"/>
        </a:p>
      </dgm:t>
    </dgm:pt>
    <dgm:pt modelId="{E871D9AE-BD6D-405A-8BF4-BBE25BF80586}">
      <dgm:prSet phldrT="[Текст]"/>
      <dgm:spPr/>
      <dgm:t>
        <a:bodyPr/>
        <a:lstStyle/>
        <a:p>
          <a:r>
            <a:rPr lang="uk-UA" b="1" dirty="0" smtClean="0"/>
            <a:t>4) професійна реалізація особистості</a:t>
          </a:r>
          <a:endParaRPr lang="ru-RU" b="1" dirty="0"/>
        </a:p>
      </dgm:t>
    </dgm:pt>
    <dgm:pt modelId="{42F0B382-AEF5-4FA8-B7D4-DBC5423C639E}" type="parTrans" cxnId="{108389F4-D53D-4A35-B7B7-AA7E72B2FDFE}">
      <dgm:prSet/>
      <dgm:spPr/>
      <dgm:t>
        <a:bodyPr/>
        <a:lstStyle/>
        <a:p>
          <a:endParaRPr lang="ru-RU"/>
        </a:p>
      </dgm:t>
    </dgm:pt>
    <dgm:pt modelId="{5419407E-ADD3-4C62-8E1D-2DDE6C7BBC5E}" type="sibTrans" cxnId="{108389F4-D53D-4A35-B7B7-AA7E72B2FDFE}">
      <dgm:prSet/>
      <dgm:spPr/>
      <dgm:t>
        <a:bodyPr/>
        <a:lstStyle/>
        <a:p>
          <a:endParaRPr lang="ru-RU"/>
        </a:p>
      </dgm:t>
    </dgm:pt>
    <dgm:pt modelId="{BD9E48DA-590E-4478-B54E-6A39F5C7CF26}">
      <dgm:prSet/>
      <dgm:spPr/>
      <dgm:t>
        <a:bodyPr/>
        <a:lstStyle/>
        <a:p>
          <a:r>
            <a:rPr lang="uk-UA" b="1" dirty="0" smtClean="0"/>
            <a:t>2) професійне навчання і підготовка до діяльності</a:t>
          </a:r>
          <a:endParaRPr lang="ru-RU" b="1" dirty="0"/>
        </a:p>
      </dgm:t>
    </dgm:pt>
    <dgm:pt modelId="{6D02F3F2-74D2-4E0D-B09C-B71076ECDCB2}" type="parTrans" cxnId="{5C704787-1EE7-46BE-82DB-1F9072D7B2C3}">
      <dgm:prSet/>
      <dgm:spPr/>
      <dgm:t>
        <a:bodyPr/>
        <a:lstStyle/>
        <a:p>
          <a:endParaRPr lang="ru-RU"/>
        </a:p>
      </dgm:t>
    </dgm:pt>
    <dgm:pt modelId="{CC3033FC-6986-4540-84A3-09B4FCBC6113}" type="sibTrans" cxnId="{5C704787-1EE7-46BE-82DB-1F9072D7B2C3}">
      <dgm:prSet/>
      <dgm:spPr/>
      <dgm:t>
        <a:bodyPr/>
        <a:lstStyle/>
        <a:p>
          <a:endParaRPr lang="ru-RU"/>
        </a:p>
      </dgm:t>
    </dgm:pt>
    <dgm:pt modelId="{E623CA86-DB7B-4DAC-927E-BC65C9441CF1}" type="pres">
      <dgm:prSet presAssocID="{FD7F2A56-07FF-469F-ADFA-9D2B151BF6AC}" presName="CompostProcess" presStyleCnt="0">
        <dgm:presLayoutVars>
          <dgm:dir/>
          <dgm:resizeHandles val="exact"/>
        </dgm:presLayoutVars>
      </dgm:prSet>
      <dgm:spPr/>
    </dgm:pt>
    <dgm:pt modelId="{F4E87D4E-4F91-4284-B38C-7C8A5B35FD20}" type="pres">
      <dgm:prSet presAssocID="{FD7F2A56-07FF-469F-ADFA-9D2B151BF6AC}" presName="arrow" presStyleLbl="bgShp" presStyleIdx="0" presStyleCnt="1" custLinFactNeighborX="-1045" custLinFactNeighborY="1"/>
      <dgm:spPr/>
    </dgm:pt>
    <dgm:pt modelId="{AC4E6D73-0965-4681-8372-2F1FA7F8A6AF}" type="pres">
      <dgm:prSet presAssocID="{FD7F2A56-07FF-469F-ADFA-9D2B151BF6AC}" presName="linearProcess" presStyleCnt="0"/>
      <dgm:spPr/>
    </dgm:pt>
    <dgm:pt modelId="{10DC7AF4-22DE-43C8-A2D3-5B185724F0EA}" type="pres">
      <dgm:prSet presAssocID="{CA31406D-B509-4592-88EA-275CBC990C97}" presName="textNode" presStyleLbl="node1" presStyleIdx="0" presStyleCnt="4" custScaleX="68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CDFF2-2781-4366-86A0-7D8188A67B61}" type="pres">
      <dgm:prSet presAssocID="{5089F1B9-1627-4C97-81D3-CBFC16E401CE}" presName="sibTrans" presStyleCnt="0"/>
      <dgm:spPr/>
    </dgm:pt>
    <dgm:pt modelId="{0031F031-4FBB-4022-8D9A-B33577D4378F}" type="pres">
      <dgm:prSet presAssocID="{BD9E48DA-590E-4478-B54E-6A39F5C7CF26}" presName="textNode" presStyleLbl="node1" presStyleIdx="1" presStyleCnt="4" custScaleX="68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A8938-05C6-469C-916B-3C9730D7D98E}" type="pres">
      <dgm:prSet presAssocID="{CC3033FC-6986-4540-84A3-09B4FCBC6113}" presName="sibTrans" presStyleCnt="0"/>
      <dgm:spPr/>
    </dgm:pt>
    <dgm:pt modelId="{0148F35D-0852-4EB9-BCF1-763436E511DE}" type="pres">
      <dgm:prSet presAssocID="{BD20D37D-2B48-4633-9849-0B2441F74AC2}" presName="textNode" presStyleLbl="node1" presStyleIdx="2" presStyleCnt="4" custScaleX="68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305D5-DE6D-4890-9B76-65B4F104D692}" type="pres">
      <dgm:prSet presAssocID="{02D563A3-D203-4B3B-9D08-85A46072295C}" presName="sibTrans" presStyleCnt="0"/>
      <dgm:spPr/>
    </dgm:pt>
    <dgm:pt modelId="{AC74955F-BB0B-480E-AB6F-EAE53DC196D9}" type="pres">
      <dgm:prSet presAssocID="{E871D9AE-BD6D-405A-8BF4-BBE25BF80586}" presName="textNode" presStyleLbl="node1" presStyleIdx="3" presStyleCnt="4" custScaleX="68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D7A39-2FEA-4B7F-93C4-0B2A3C03E63B}" type="presOf" srcId="{BD20D37D-2B48-4633-9849-0B2441F74AC2}" destId="{0148F35D-0852-4EB9-BCF1-763436E511DE}" srcOrd="0" destOrd="0" presId="urn:microsoft.com/office/officeart/2005/8/layout/hProcess9"/>
    <dgm:cxn modelId="{ABEB725E-6ED9-4E06-B2DA-C25D36E97FF5}" type="presOf" srcId="{E871D9AE-BD6D-405A-8BF4-BBE25BF80586}" destId="{AC74955F-BB0B-480E-AB6F-EAE53DC196D9}" srcOrd="0" destOrd="0" presId="urn:microsoft.com/office/officeart/2005/8/layout/hProcess9"/>
    <dgm:cxn modelId="{0B33D1AA-AEFF-4FC9-915B-E940FE8EA75C}" type="presOf" srcId="{CA31406D-B509-4592-88EA-275CBC990C97}" destId="{10DC7AF4-22DE-43C8-A2D3-5B185724F0EA}" srcOrd="0" destOrd="0" presId="urn:microsoft.com/office/officeart/2005/8/layout/hProcess9"/>
    <dgm:cxn modelId="{5C704787-1EE7-46BE-82DB-1F9072D7B2C3}" srcId="{FD7F2A56-07FF-469F-ADFA-9D2B151BF6AC}" destId="{BD9E48DA-590E-4478-B54E-6A39F5C7CF26}" srcOrd="1" destOrd="0" parTransId="{6D02F3F2-74D2-4E0D-B09C-B71076ECDCB2}" sibTransId="{CC3033FC-6986-4540-84A3-09B4FCBC6113}"/>
    <dgm:cxn modelId="{4D6F4F0D-0C51-4C54-A1DD-76CA809CC728}" srcId="{FD7F2A56-07FF-469F-ADFA-9D2B151BF6AC}" destId="{CA31406D-B509-4592-88EA-275CBC990C97}" srcOrd="0" destOrd="0" parTransId="{420C580C-09EA-4A05-A252-C812A64F8D31}" sibTransId="{5089F1B9-1627-4C97-81D3-CBFC16E401CE}"/>
    <dgm:cxn modelId="{5D1724AC-E4C4-442B-A951-F99AB378FF9A}" type="presOf" srcId="{FD7F2A56-07FF-469F-ADFA-9D2B151BF6AC}" destId="{E623CA86-DB7B-4DAC-927E-BC65C9441CF1}" srcOrd="0" destOrd="0" presId="urn:microsoft.com/office/officeart/2005/8/layout/hProcess9"/>
    <dgm:cxn modelId="{108389F4-D53D-4A35-B7B7-AA7E72B2FDFE}" srcId="{FD7F2A56-07FF-469F-ADFA-9D2B151BF6AC}" destId="{E871D9AE-BD6D-405A-8BF4-BBE25BF80586}" srcOrd="3" destOrd="0" parTransId="{42F0B382-AEF5-4FA8-B7D4-DBC5423C639E}" sibTransId="{5419407E-ADD3-4C62-8E1D-2DDE6C7BBC5E}"/>
    <dgm:cxn modelId="{BD203452-DF01-43ED-9324-C116D2EC3883}" srcId="{FD7F2A56-07FF-469F-ADFA-9D2B151BF6AC}" destId="{BD20D37D-2B48-4633-9849-0B2441F74AC2}" srcOrd="2" destOrd="0" parTransId="{AB412271-923F-4CC9-917F-752A64A8E580}" sibTransId="{02D563A3-D203-4B3B-9D08-85A46072295C}"/>
    <dgm:cxn modelId="{C361E319-B610-4F0B-A4D0-B72E958E7511}" type="presOf" srcId="{BD9E48DA-590E-4478-B54E-6A39F5C7CF26}" destId="{0031F031-4FBB-4022-8D9A-B33577D4378F}" srcOrd="0" destOrd="0" presId="urn:microsoft.com/office/officeart/2005/8/layout/hProcess9"/>
    <dgm:cxn modelId="{92ADBFA9-1835-4ACE-9987-AEDB65CB36DC}" type="presParOf" srcId="{E623CA86-DB7B-4DAC-927E-BC65C9441CF1}" destId="{F4E87D4E-4F91-4284-B38C-7C8A5B35FD20}" srcOrd="0" destOrd="0" presId="urn:microsoft.com/office/officeart/2005/8/layout/hProcess9"/>
    <dgm:cxn modelId="{F8ED5DE3-D78F-4C32-BEDE-624E08AAD270}" type="presParOf" srcId="{E623CA86-DB7B-4DAC-927E-BC65C9441CF1}" destId="{AC4E6D73-0965-4681-8372-2F1FA7F8A6AF}" srcOrd="1" destOrd="0" presId="urn:microsoft.com/office/officeart/2005/8/layout/hProcess9"/>
    <dgm:cxn modelId="{185B8384-B24A-4CDA-8BAB-730B22AA09A9}" type="presParOf" srcId="{AC4E6D73-0965-4681-8372-2F1FA7F8A6AF}" destId="{10DC7AF4-22DE-43C8-A2D3-5B185724F0EA}" srcOrd="0" destOrd="0" presId="urn:microsoft.com/office/officeart/2005/8/layout/hProcess9"/>
    <dgm:cxn modelId="{9652CDD1-DF2C-4028-A9F7-623B0A55192C}" type="presParOf" srcId="{AC4E6D73-0965-4681-8372-2F1FA7F8A6AF}" destId="{B06CDFF2-2781-4366-86A0-7D8188A67B61}" srcOrd="1" destOrd="0" presId="urn:microsoft.com/office/officeart/2005/8/layout/hProcess9"/>
    <dgm:cxn modelId="{02AF369F-5C47-4B13-ACC6-E592C24F53D9}" type="presParOf" srcId="{AC4E6D73-0965-4681-8372-2F1FA7F8A6AF}" destId="{0031F031-4FBB-4022-8D9A-B33577D4378F}" srcOrd="2" destOrd="0" presId="urn:microsoft.com/office/officeart/2005/8/layout/hProcess9"/>
    <dgm:cxn modelId="{AC6DA5D2-E6A9-46B5-AB57-9261156ED9A6}" type="presParOf" srcId="{AC4E6D73-0965-4681-8372-2F1FA7F8A6AF}" destId="{E32A8938-05C6-469C-916B-3C9730D7D98E}" srcOrd="3" destOrd="0" presId="urn:microsoft.com/office/officeart/2005/8/layout/hProcess9"/>
    <dgm:cxn modelId="{22953623-5739-4F43-9D6F-50BFD55FC7F8}" type="presParOf" srcId="{AC4E6D73-0965-4681-8372-2F1FA7F8A6AF}" destId="{0148F35D-0852-4EB9-BCF1-763436E511DE}" srcOrd="4" destOrd="0" presId="urn:microsoft.com/office/officeart/2005/8/layout/hProcess9"/>
    <dgm:cxn modelId="{25FD79F4-CEA9-4404-B12F-ED867299983D}" type="presParOf" srcId="{AC4E6D73-0965-4681-8372-2F1FA7F8A6AF}" destId="{A3E305D5-DE6D-4890-9B76-65B4F104D692}" srcOrd="5" destOrd="0" presId="urn:microsoft.com/office/officeart/2005/8/layout/hProcess9"/>
    <dgm:cxn modelId="{F9593D15-6883-4D6C-9CB2-F54F764EA123}" type="presParOf" srcId="{AC4E6D73-0965-4681-8372-2F1FA7F8A6AF}" destId="{AC74955F-BB0B-480E-AB6F-EAE53DC196D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408B86-7B34-460E-8399-2C616AEB2D14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46BE64-4973-4C94-B7E7-0DC995B83F50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Зростання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3F111-1710-43AE-ADCB-8D753D88E603}" type="parTrans" cxnId="{E0549878-9EFB-437F-AFC2-46A54E201052}">
      <dgm:prSet/>
      <dgm:spPr/>
      <dgm:t>
        <a:bodyPr/>
        <a:lstStyle/>
        <a:p>
          <a:endParaRPr lang="ru-RU"/>
        </a:p>
      </dgm:t>
    </dgm:pt>
    <dgm:pt modelId="{251139D3-E07F-4BC8-B8F8-71EE9443B0D8}" type="sibTrans" cxnId="{E0549878-9EFB-437F-AFC2-46A54E201052}">
      <dgm:prSet/>
      <dgm:spPr/>
      <dgm:t>
        <a:bodyPr/>
        <a:lstStyle/>
        <a:p>
          <a:endParaRPr lang="ru-RU"/>
        </a:p>
      </dgm:t>
    </dgm:pt>
    <dgm:pt modelId="{FA7763C8-86D7-4085-82C2-EC11BFF9A8F2}">
      <dgm:prSet phldrT="[Текст]" custT="1"/>
      <dgm:spPr/>
      <dgm:t>
        <a:bodyPr/>
        <a:lstStyle/>
        <a:p>
          <a:r>
            <a:rPr lang="uk-UA" sz="2000" b="1" dirty="0" smtClean="0"/>
            <a:t>Від народження до 14 років</a:t>
          </a:r>
          <a:endParaRPr lang="ru-RU" sz="2000" b="1" dirty="0"/>
        </a:p>
      </dgm:t>
    </dgm:pt>
    <dgm:pt modelId="{B11B6AEF-FAFA-448E-ADFF-B1D62251B5A6}" type="parTrans" cxnId="{E425188A-4B55-4006-87BA-A167E9AE93F3}">
      <dgm:prSet/>
      <dgm:spPr/>
      <dgm:t>
        <a:bodyPr/>
        <a:lstStyle/>
        <a:p>
          <a:endParaRPr lang="ru-RU"/>
        </a:p>
      </dgm:t>
    </dgm:pt>
    <dgm:pt modelId="{E4C7FB28-9BA2-42CE-821B-28555DF4C150}" type="sibTrans" cxnId="{E425188A-4B55-4006-87BA-A167E9AE93F3}">
      <dgm:prSet/>
      <dgm:spPr/>
      <dgm:t>
        <a:bodyPr/>
        <a:lstStyle/>
        <a:p>
          <a:endParaRPr lang="ru-RU"/>
        </a:p>
      </dgm:t>
    </dgm:pt>
    <dgm:pt modelId="{6D15F5E3-DDB9-4477-8500-F0B5986C05DC}">
      <dgm:prSet phldrT="[Текст]" custT="1"/>
      <dgm:spPr/>
      <dgm:t>
        <a:bodyPr/>
        <a:lstStyle/>
        <a:p>
          <a:r>
            <a:rPr lang="uk-UA" sz="2000" b="1" dirty="0" smtClean="0"/>
            <a:t>Розвиток професійних інтересів</a:t>
          </a:r>
          <a:endParaRPr lang="ru-RU" sz="2000" b="1" dirty="0"/>
        </a:p>
      </dgm:t>
    </dgm:pt>
    <dgm:pt modelId="{6EEF0920-D2EE-4B10-9077-8B591CBB27A1}" type="parTrans" cxnId="{1DD26BB0-AED9-4BD1-A786-D630A2128EFD}">
      <dgm:prSet/>
      <dgm:spPr/>
      <dgm:t>
        <a:bodyPr/>
        <a:lstStyle/>
        <a:p>
          <a:endParaRPr lang="ru-RU"/>
        </a:p>
      </dgm:t>
    </dgm:pt>
    <dgm:pt modelId="{162EA05B-FA22-4EB3-9C12-7F2EFDB876DD}" type="sibTrans" cxnId="{1DD26BB0-AED9-4BD1-A786-D630A2128EFD}">
      <dgm:prSet/>
      <dgm:spPr/>
      <dgm:t>
        <a:bodyPr/>
        <a:lstStyle/>
        <a:p>
          <a:endParaRPr lang="ru-RU"/>
        </a:p>
      </dgm:t>
    </dgm:pt>
    <dgm:pt modelId="{4DD3BA0A-8D01-4A45-9CD0-F3CA9DF3B23F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Дослідження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9ECED-2733-43C5-8E13-722F9D5E2600}" type="parTrans" cxnId="{3345179B-0425-4DB2-8FF6-2B6E861E76AA}">
      <dgm:prSet/>
      <dgm:spPr/>
      <dgm:t>
        <a:bodyPr/>
        <a:lstStyle/>
        <a:p>
          <a:endParaRPr lang="ru-RU"/>
        </a:p>
      </dgm:t>
    </dgm:pt>
    <dgm:pt modelId="{10392D2B-3335-4915-8AAE-27E5617C0839}" type="sibTrans" cxnId="{3345179B-0425-4DB2-8FF6-2B6E861E76AA}">
      <dgm:prSet/>
      <dgm:spPr/>
      <dgm:t>
        <a:bodyPr/>
        <a:lstStyle/>
        <a:p>
          <a:endParaRPr lang="ru-RU"/>
        </a:p>
      </dgm:t>
    </dgm:pt>
    <dgm:pt modelId="{06E5C0BF-E5A1-4DD0-8871-299AC7E730A0}">
      <dgm:prSet phldrT="[Текст]" custT="1"/>
      <dgm:spPr/>
      <dgm:t>
        <a:bodyPr/>
        <a:lstStyle/>
        <a:p>
          <a:r>
            <a:rPr lang="uk-UA" sz="2000" b="1" dirty="0" smtClean="0"/>
            <a:t>14-25 років</a:t>
          </a:r>
          <a:endParaRPr lang="ru-RU" sz="2000" b="1" dirty="0"/>
        </a:p>
      </dgm:t>
    </dgm:pt>
    <dgm:pt modelId="{A4D9C43F-3DE1-416B-8D3D-1B334E92A833}" type="parTrans" cxnId="{0ECD2FE7-5648-48CB-A113-18E687854F32}">
      <dgm:prSet/>
      <dgm:spPr/>
      <dgm:t>
        <a:bodyPr/>
        <a:lstStyle/>
        <a:p>
          <a:endParaRPr lang="ru-RU"/>
        </a:p>
      </dgm:t>
    </dgm:pt>
    <dgm:pt modelId="{8133B8B1-07DD-427A-BBC4-9A502D55C7A8}" type="sibTrans" cxnId="{0ECD2FE7-5648-48CB-A113-18E687854F32}">
      <dgm:prSet/>
      <dgm:spPr/>
      <dgm:t>
        <a:bodyPr/>
        <a:lstStyle/>
        <a:p>
          <a:endParaRPr lang="ru-RU"/>
        </a:p>
      </dgm:t>
    </dgm:pt>
    <dgm:pt modelId="{5C62F034-8DA7-4AD5-B1F3-8404E831E37C}">
      <dgm:prSet phldrT="[Текст]" custT="1"/>
      <dgm:spPr/>
      <dgm:t>
        <a:bodyPr/>
        <a:lstStyle/>
        <a:p>
          <a:r>
            <a:rPr lang="uk-UA" sz="2000" b="1" dirty="0" smtClean="0"/>
            <a:t>Вибір професії, навчання</a:t>
          </a:r>
          <a:endParaRPr lang="ru-RU" sz="2000" b="1" dirty="0"/>
        </a:p>
      </dgm:t>
    </dgm:pt>
    <dgm:pt modelId="{A9CCF1E8-AD86-40DA-A8A1-932870CDD524}" type="parTrans" cxnId="{7A38114A-95E5-4924-A735-A314C7823319}">
      <dgm:prSet/>
      <dgm:spPr/>
      <dgm:t>
        <a:bodyPr/>
        <a:lstStyle/>
        <a:p>
          <a:endParaRPr lang="ru-RU"/>
        </a:p>
      </dgm:t>
    </dgm:pt>
    <dgm:pt modelId="{A8621FAA-D2D1-4832-B8DE-8C4E59C7232F}" type="sibTrans" cxnId="{7A38114A-95E5-4924-A735-A314C7823319}">
      <dgm:prSet/>
      <dgm:spPr/>
      <dgm:t>
        <a:bodyPr/>
        <a:lstStyle/>
        <a:p>
          <a:endParaRPr lang="ru-RU"/>
        </a:p>
      </dgm:t>
    </dgm:pt>
    <dgm:pt modelId="{FB12F46F-9E98-49A1-8023-F5702FCB7076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Утвердження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0FCD0-BC8D-4C67-B24E-51B57948279B}" type="parTrans" cxnId="{F9A02F29-2323-4BBA-9F54-80D41C7DA5AB}">
      <dgm:prSet/>
      <dgm:spPr/>
      <dgm:t>
        <a:bodyPr/>
        <a:lstStyle/>
        <a:p>
          <a:endParaRPr lang="ru-RU"/>
        </a:p>
      </dgm:t>
    </dgm:pt>
    <dgm:pt modelId="{3B17227C-B88C-40A7-A97F-F44016C681BF}" type="sibTrans" cxnId="{F9A02F29-2323-4BBA-9F54-80D41C7DA5AB}">
      <dgm:prSet/>
      <dgm:spPr/>
      <dgm:t>
        <a:bodyPr/>
        <a:lstStyle/>
        <a:p>
          <a:endParaRPr lang="ru-RU"/>
        </a:p>
      </dgm:t>
    </dgm:pt>
    <dgm:pt modelId="{D1F08A6A-0ED8-4AB0-92BD-6F0B25F89F3D}">
      <dgm:prSet phldrT="[Текст]" custT="1"/>
      <dgm:spPr/>
      <dgm:t>
        <a:bodyPr/>
        <a:lstStyle/>
        <a:p>
          <a:r>
            <a:rPr lang="uk-UA" sz="2000" b="1" dirty="0" smtClean="0">
              <a:effectLst/>
            </a:rPr>
            <a:t>25-44 роки</a:t>
          </a:r>
          <a:endParaRPr lang="ru-RU" sz="2000" b="1" dirty="0">
            <a:effectLst/>
          </a:endParaRPr>
        </a:p>
      </dgm:t>
    </dgm:pt>
    <dgm:pt modelId="{B947FCF0-413B-4D50-A068-E3325526A086}" type="parTrans" cxnId="{2B51CFD0-172B-4229-ABE0-865B9971DE50}">
      <dgm:prSet/>
      <dgm:spPr/>
      <dgm:t>
        <a:bodyPr/>
        <a:lstStyle/>
        <a:p>
          <a:endParaRPr lang="ru-RU"/>
        </a:p>
      </dgm:t>
    </dgm:pt>
    <dgm:pt modelId="{A23AC178-A1A6-49E8-B110-A52EF1191B38}" type="sibTrans" cxnId="{2B51CFD0-172B-4229-ABE0-865B9971DE50}">
      <dgm:prSet/>
      <dgm:spPr/>
      <dgm:t>
        <a:bodyPr/>
        <a:lstStyle/>
        <a:p>
          <a:endParaRPr lang="ru-RU"/>
        </a:p>
      </dgm:t>
    </dgm:pt>
    <dgm:pt modelId="{EA212D93-C34F-4446-BC32-A771D763BA45}">
      <dgm:prSet phldrT="[Текст]" custT="1"/>
      <dgm:spPr/>
      <dgm:t>
        <a:bodyPr/>
        <a:lstStyle/>
        <a:p>
          <a:r>
            <a:rPr lang="uk-UA" sz="2000" b="1" dirty="0" smtClean="0"/>
            <a:t>Професійна адаптація  та набуття досвіду</a:t>
          </a:r>
          <a:endParaRPr lang="ru-RU" sz="2000" b="1" dirty="0"/>
        </a:p>
      </dgm:t>
    </dgm:pt>
    <dgm:pt modelId="{6DF78B30-3CE7-4CA8-8BA9-67640096CBAC}" type="parTrans" cxnId="{EB9A4AAD-EC13-4973-A7A2-25D4082F18EE}">
      <dgm:prSet/>
      <dgm:spPr/>
      <dgm:t>
        <a:bodyPr/>
        <a:lstStyle/>
        <a:p>
          <a:endParaRPr lang="ru-RU"/>
        </a:p>
      </dgm:t>
    </dgm:pt>
    <dgm:pt modelId="{C4476EED-06F6-4ABF-AE9E-8B29E588CBFE}" type="sibTrans" cxnId="{EB9A4AAD-EC13-4973-A7A2-25D4082F18EE}">
      <dgm:prSet/>
      <dgm:spPr/>
      <dgm:t>
        <a:bodyPr/>
        <a:lstStyle/>
        <a:p>
          <a:endParaRPr lang="ru-RU"/>
        </a:p>
      </dgm:t>
    </dgm:pt>
    <dgm:pt modelId="{5DE96689-617E-4D69-B75E-224205A17804}" type="pres">
      <dgm:prSet presAssocID="{37408B86-7B34-460E-8399-2C616AEB2D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36B2CC-D259-42A1-8169-5889205E8369}" type="pres">
      <dgm:prSet presAssocID="{FB12F46F-9E98-49A1-8023-F5702FCB7076}" presName="boxAndChildren" presStyleCnt="0"/>
      <dgm:spPr/>
    </dgm:pt>
    <dgm:pt modelId="{21D76A17-41B5-4B20-9B02-5472CF3D8D0F}" type="pres">
      <dgm:prSet presAssocID="{FB12F46F-9E98-49A1-8023-F5702FCB7076}" presName="parentTextBox" presStyleLbl="node1" presStyleIdx="0" presStyleCnt="3"/>
      <dgm:spPr/>
      <dgm:t>
        <a:bodyPr/>
        <a:lstStyle/>
        <a:p>
          <a:endParaRPr lang="ru-RU"/>
        </a:p>
      </dgm:t>
    </dgm:pt>
    <dgm:pt modelId="{99A5CDD5-2369-48B5-8A88-5DDE9A9E6272}" type="pres">
      <dgm:prSet presAssocID="{FB12F46F-9E98-49A1-8023-F5702FCB7076}" presName="entireBox" presStyleLbl="node1" presStyleIdx="0" presStyleCnt="3"/>
      <dgm:spPr/>
      <dgm:t>
        <a:bodyPr/>
        <a:lstStyle/>
        <a:p>
          <a:endParaRPr lang="ru-RU"/>
        </a:p>
      </dgm:t>
    </dgm:pt>
    <dgm:pt modelId="{19CD7572-7D8F-4492-8506-E7849E376DFB}" type="pres">
      <dgm:prSet presAssocID="{FB12F46F-9E98-49A1-8023-F5702FCB7076}" presName="descendantBox" presStyleCnt="0"/>
      <dgm:spPr/>
    </dgm:pt>
    <dgm:pt modelId="{03EE717B-B1A6-4B67-8FAB-10BF3095CCF4}" type="pres">
      <dgm:prSet presAssocID="{D1F08A6A-0ED8-4AB0-92BD-6F0B25F89F3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D4C78-110D-448D-AE98-FA3E5B02F510}" type="pres">
      <dgm:prSet presAssocID="{EA212D93-C34F-4446-BC32-A771D763BA4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81296-17BB-4203-B6F0-68E840E1B186}" type="pres">
      <dgm:prSet presAssocID="{10392D2B-3335-4915-8AAE-27E5617C0839}" presName="sp" presStyleCnt="0"/>
      <dgm:spPr/>
    </dgm:pt>
    <dgm:pt modelId="{946A77BA-BC64-4D0D-BB03-7BBAD0BF16CA}" type="pres">
      <dgm:prSet presAssocID="{4DD3BA0A-8D01-4A45-9CD0-F3CA9DF3B23F}" presName="arrowAndChildren" presStyleCnt="0"/>
      <dgm:spPr/>
    </dgm:pt>
    <dgm:pt modelId="{E90DA90A-78ED-4E98-801F-957BC43D72C7}" type="pres">
      <dgm:prSet presAssocID="{4DD3BA0A-8D01-4A45-9CD0-F3CA9DF3B23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E18DEA8-F832-4368-9D0F-BE42CC0B73DF}" type="pres">
      <dgm:prSet presAssocID="{4DD3BA0A-8D01-4A45-9CD0-F3CA9DF3B23F}" presName="arrow" presStyleLbl="node1" presStyleIdx="1" presStyleCnt="3"/>
      <dgm:spPr/>
      <dgm:t>
        <a:bodyPr/>
        <a:lstStyle/>
        <a:p>
          <a:endParaRPr lang="ru-RU"/>
        </a:p>
      </dgm:t>
    </dgm:pt>
    <dgm:pt modelId="{E265A78F-2976-4B92-BBFE-441CBDAADF3F}" type="pres">
      <dgm:prSet presAssocID="{4DD3BA0A-8D01-4A45-9CD0-F3CA9DF3B23F}" presName="descendantArrow" presStyleCnt="0"/>
      <dgm:spPr/>
    </dgm:pt>
    <dgm:pt modelId="{9CF14840-D54E-40D0-A4FE-141DF76256AA}" type="pres">
      <dgm:prSet presAssocID="{06E5C0BF-E5A1-4DD0-8871-299AC7E730A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D950E-8DAE-47EA-B45B-B4F21C47730C}" type="pres">
      <dgm:prSet presAssocID="{5C62F034-8DA7-4AD5-B1F3-8404E831E37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685E6-DF8C-4454-90E2-8122EC4128D2}" type="pres">
      <dgm:prSet presAssocID="{251139D3-E07F-4BC8-B8F8-71EE9443B0D8}" presName="sp" presStyleCnt="0"/>
      <dgm:spPr/>
    </dgm:pt>
    <dgm:pt modelId="{DD29AC37-3FD8-4BDB-B5CB-E9041BE1CE5B}" type="pres">
      <dgm:prSet presAssocID="{E546BE64-4973-4C94-B7E7-0DC995B83F50}" presName="arrowAndChildren" presStyleCnt="0"/>
      <dgm:spPr/>
    </dgm:pt>
    <dgm:pt modelId="{0893336E-6843-49EE-8E5D-E3CE5A8AA116}" type="pres">
      <dgm:prSet presAssocID="{E546BE64-4973-4C94-B7E7-0DC995B83F5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E73C5F2-FB10-4673-8064-E955ED8A66F1}" type="pres">
      <dgm:prSet presAssocID="{E546BE64-4973-4C94-B7E7-0DC995B83F50}" presName="arrow" presStyleLbl="node1" presStyleIdx="2" presStyleCnt="3"/>
      <dgm:spPr/>
      <dgm:t>
        <a:bodyPr/>
        <a:lstStyle/>
        <a:p>
          <a:endParaRPr lang="ru-RU"/>
        </a:p>
      </dgm:t>
    </dgm:pt>
    <dgm:pt modelId="{B135D7AD-5BEA-40E3-96C7-898FF614314C}" type="pres">
      <dgm:prSet presAssocID="{E546BE64-4973-4C94-B7E7-0DC995B83F50}" presName="descendantArrow" presStyleCnt="0"/>
      <dgm:spPr/>
    </dgm:pt>
    <dgm:pt modelId="{97A1EC34-26D2-48F3-8437-7BC962F1EFB0}" type="pres">
      <dgm:prSet presAssocID="{FA7763C8-86D7-4085-82C2-EC11BFF9A8F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D8097-FAEB-4D52-9EDB-EC358BD12271}" type="pres">
      <dgm:prSet presAssocID="{6D15F5E3-DDB9-4477-8500-F0B5986C05D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25188A-4B55-4006-87BA-A167E9AE93F3}" srcId="{E546BE64-4973-4C94-B7E7-0DC995B83F50}" destId="{FA7763C8-86D7-4085-82C2-EC11BFF9A8F2}" srcOrd="0" destOrd="0" parTransId="{B11B6AEF-FAFA-448E-ADFF-B1D62251B5A6}" sibTransId="{E4C7FB28-9BA2-42CE-821B-28555DF4C150}"/>
    <dgm:cxn modelId="{7A38114A-95E5-4924-A735-A314C7823319}" srcId="{4DD3BA0A-8D01-4A45-9CD0-F3CA9DF3B23F}" destId="{5C62F034-8DA7-4AD5-B1F3-8404E831E37C}" srcOrd="1" destOrd="0" parTransId="{A9CCF1E8-AD86-40DA-A8A1-932870CDD524}" sibTransId="{A8621FAA-D2D1-4832-B8DE-8C4E59C7232F}"/>
    <dgm:cxn modelId="{F0E49DB3-55D8-4341-8A86-D05B15E32908}" type="presOf" srcId="{FB12F46F-9E98-49A1-8023-F5702FCB7076}" destId="{21D76A17-41B5-4B20-9B02-5472CF3D8D0F}" srcOrd="0" destOrd="0" presId="urn:microsoft.com/office/officeart/2005/8/layout/process4"/>
    <dgm:cxn modelId="{0619D08F-4B66-4631-88FA-309D08022862}" type="presOf" srcId="{D1F08A6A-0ED8-4AB0-92BD-6F0B25F89F3D}" destId="{03EE717B-B1A6-4B67-8FAB-10BF3095CCF4}" srcOrd="0" destOrd="0" presId="urn:microsoft.com/office/officeart/2005/8/layout/process4"/>
    <dgm:cxn modelId="{F29A3086-A23A-4C87-86E5-99E9A8DFF392}" type="presOf" srcId="{FB12F46F-9E98-49A1-8023-F5702FCB7076}" destId="{99A5CDD5-2369-48B5-8A88-5DDE9A9E6272}" srcOrd="1" destOrd="0" presId="urn:microsoft.com/office/officeart/2005/8/layout/process4"/>
    <dgm:cxn modelId="{0ECD2FE7-5648-48CB-A113-18E687854F32}" srcId="{4DD3BA0A-8D01-4A45-9CD0-F3CA9DF3B23F}" destId="{06E5C0BF-E5A1-4DD0-8871-299AC7E730A0}" srcOrd="0" destOrd="0" parTransId="{A4D9C43F-3DE1-416B-8D3D-1B334E92A833}" sibTransId="{8133B8B1-07DD-427A-BBC4-9A502D55C7A8}"/>
    <dgm:cxn modelId="{2B51CFD0-172B-4229-ABE0-865B9971DE50}" srcId="{FB12F46F-9E98-49A1-8023-F5702FCB7076}" destId="{D1F08A6A-0ED8-4AB0-92BD-6F0B25F89F3D}" srcOrd="0" destOrd="0" parTransId="{B947FCF0-413B-4D50-A068-E3325526A086}" sibTransId="{A23AC178-A1A6-49E8-B110-A52EF1191B38}"/>
    <dgm:cxn modelId="{1DD26BB0-AED9-4BD1-A786-D630A2128EFD}" srcId="{E546BE64-4973-4C94-B7E7-0DC995B83F50}" destId="{6D15F5E3-DDB9-4477-8500-F0B5986C05DC}" srcOrd="1" destOrd="0" parTransId="{6EEF0920-D2EE-4B10-9077-8B591CBB27A1}" sibTransId="{162EA05B-FA22-4EB3-9C12-7F2EFDB876DD}"/>
    <dgm:cxn modelId="{E6BC61D2-8441-4407-AA33-03E412CB75D2}" type="presOf" srcId="{4DD3BA0A-8D01-4A45-9CD0-F3CA9DF3B23F}" destId="{E90DA90A-78ED-4E98-801F-957BC43D72C7}" srcOrd="0" destOrd="0" presId="urn:microsoft.com/office/officeart/2005/8/layout/process4"/>
    <dgm:cxn modelId="{2A4E334A-3BCD-49DA-BF38-B2EBFD00797E}" type="presOf" srcId="{EA212D93-C34F-4446-BC32-A771D763BA45}" destId="{370D4C78-110D-448D-AE98-FA3E5B02F510}" srcOrd="0" destOrd="0" presId="urn:microsoft.com/office/officeart/2005/8/layout/process4"/>
    <dgm:cxn modelId="{1C30A5D6-9297-45D3-B20F-EA731B2FCD8D}" type="presOf" srcId="{FA7763C8-86D7-4085-82C2-EC11BFF9A8F2}" destId="{97A1EC34-26D2-48F3-8437-7BC962F1EFB0}" srcOrd="0" destOrd="0" presId="urn:microsoft.com/office/officeart/2005/8/layout/process4"/>
    <dgm:cxn modelId="{32000DA9-CB80-488E-A320-6247923B376C}" type="presOf" srcId="{E546BE64-4973-4C94-B7E7-0DC995B83F50}" destId="{0E73C5F2-FB10-4673-8064-E955ED8A66F1}" srcOrd="1" destOrd="0" presId="urn:microsoft.com/office/officeart/2005/8/layout/process4"/>
    <dgm:cxn modelId="{E9A74874-8CFA-451B-B58B-425952AC93D6}" type="presOf" srcId="{37408B86-7B34-460E-8399-2C616AEB2D14}" destId="{5DE96689-617E-4D69-B75E-224205A17804}" srcOrd="0" destOrd="0" presId="urn:microsoft.com/office/officeart/2005/8/layout/process4"/>
    <dgm:cxn modelId="{F9A02F29-2323-4BBA-9F54-80D41C7DA5AB}" srcId="{37408B86-7B34-460E-8399-2C616AEB2D14}" destId="{FB12F46F-9E98-49A1-8023-F5702FCB7076}" srcOrd="2" destOrd="0" parTransId="{86B0FCD0-BC8D-4C67-B24E-51B57948279B}" sibTransId="{3B17227C-B88C-40A7-A97F-F44016C681BF}"/>
    <dgm:cxn modelId="{1AE960EE-B8AB-4428-BEC6-60DF51B19192}" type="presOf" srcId="{5C62F034-8DA7-4AD5-B1F3-8404E831E37C}" destId="{CE8D950E-8DAE-47EA-B45B-B4F21C47730C}" srcOrd="0" destOrd="0" presId="urn:microsoft.com/office/officeart/2005/8/layout/process4"/>
    <dgm:cxn modelId="{EB9A4AAD-EC13-4973-A7A2-25D4082F18EE}" srcId="{FB12F46F-9E98-49A1-8023-F5702FCB7076}" destId="{EA212D93-C34F-4446-BC32-A771D763BA45}" srcOrd="1" destOrd="0" parTransId="{6DF78B30-3CE7-4CA8-8BA9-67640096CBAC}" sibTransId="{C4476EED-06F6-4ABF-AE9E-8B29E588CBFE}"/>
    <dgm:cxn modelId="{E0549878-9EFB-437F-AFC2-46A54E201052}" srcId="{37408B86-7B34-460E-8399-2C616AEB2D14}" destId="{E546BE64-4973-4C94-B7E7-0DC995B83F50}" srcOrd="0" destOrd="0" parTransId="{F373F111-1710-43AE-ADCB-8D753D88E603}" sibTransId="{251139D3-E07F-4BC8-B8F8-71EE9443B0D8}"/>
    <dgm:cxn modelId="{3D6D1CD4-7876-4834-BC82-AEF048FE0CBC}" type="presOf" srcId="{6D15F5E3-DDB9-4477-8500-F0B5986C05DC}" destId="{DB0D8097-FAEB-4D52-9EDB-EC358BD12271}" srcOrd="0" destOrd="0" presId="urn:microsoft.com/office/officeart/2005/8/layout/process4"/>
    <dgm:cxn modelId="{504F7086-C17A-485A-BD5D-CB494D58303B}" type="presOf" srcId="{4DD3BA0A-8D01-4A45-9CD0-F3CA9DF3B23F}" destId="{CE18DEA8-F832-4368-9D0F-BE42CC0B73DF}" srcOrd="1" destOrd="0" presId="urn:microsoft.com/office/officeart/2005/8/layout/process4"/>
    <dgm:cxn modelId="{BE764DA0-B605-4874-B30D-7C81C3A6D650}" type="presOf" srcId="{E546BE64-4973-4C94-B7E7-0DC995B83F50}" destId="{0893336E-6843-49EE-8E5D-E3CE5A8AA116}" srcOrd="0" destOrd="0" presId="urn:microsoft.com/office/officeart/2005/8/layout/process4"/>
    <dgm:cxn modelId="{3345179B-0425-4DB2-8FF6-2B6E861E76AA}" srcId="{37408B86-7B34-460E-8399-2C616AEB2D14}" destId="{4DD3BA0A-8D01-4A45-9CD0-F3CA9DF3B23F}" srcOrd="1" destOrd="0" parTransId="{6F39ECED-2733-43C5-8E13-722F9D5E2600}" sibTransId="{10392D2B-3335-4915-8AAE-27E5617C0839}"/>
    <dgm:cxn modelId="{F0A069B5-DCCD-4D3B-B8C7-CF12C79705A9}" type="presOf" srcId="{06E5C0BF-E5A1-4DD0-8871-299AC7E730A0}" destId="{9CF14840-D54E-40D0-A4FE-141DF76256AA}" srcOrd="0" destOrd="0" presId="urn:microsoft.com/office/officeart/2005/8/layout/process4"/>
    <dgm:cxn modelId="{960DA1C6-2433-4C0C-9C72-B5C42AB5E272}" type="presParOf" srcId="{5DE96689-617E-4D69-B75E-224205A17804}" destId="{F536B2CC-D259-42A1-8169-5889205E8369}" srcOrd="0" destOrd="0" presId="urn:microsoft.com/office/officeart/2005/8/layout/process4"/>
    <dgm:cxn modelId="{B74CD812-ED31-48F9-9D32-2BB6D8F6A383}" type="presParOf" srcId="{F536B2CC-D259-42A1-8169-5889205E8369}" destId="{21D76A17-41B5-4B20-9B02-5472CF3D8D0F}" srcOrd="0" destOrd="0" presId="urn:microsoft.com/office/officeart/2005/8/layout/process4"/>
    <dgm:cxn modelId="{BA6D7C1C-600B-4482-B1BA-8D441394E45D}" type="presParOf" srcId="{F536B2CC-D259-42A1-8169-5889205E8369}" destId="{99A5CDD5-2369-48B5-8A88-5DDE9A9E6272}" srcOrd="1" destOrd="0" presId="urn:microsoft.com/office/officeart/2005/8/layout/process4"/>
    <dgm:cxn modelId="{B505182F-C8EB-450A-A062-BA28533DC168}" type="presParOf" srcId="{F536B2CC-D259-42A1-8169-5889205E8369}" destId="{19CD7572-7D8F-4492-8506-E7849E376DFB}" srcOrd="2" destOrd="0" presId="urn:microsoft.com/office/officeart/2005/8/layout/process4"/>
    <dgm:cxn modelId="{0F2C019D-4FCF-4D1C-8CAB-441180893D21}" type="presParOf" srcId="{19CD7572-7D8F-4492-8506-E7849E376DFB}" destId="{03EE717B-B1A6-4B67-8FAB-10BF3095CCF4}" srcOrd="0" destOrd="0" presId="urn:microsoft.com/office/officeart/2005/8/layout/process4"/>
    <dgm:cxn modelId="{EA372416-48C1-45F0-A923-12CA786935AF}" type="presParOf" srcId="{19CD7572-7D8F-4492-8506-E7849E376DFB}" destId="{370D4C78-110D-448D-AE98-FA3E5B02F510}" srcOrd="1" destOrd="0" presId="urn:microsoft.com/office/officeart/2005/8/layout/process4"/>
    <dgm:cxn modelId="{5B80DD4C-0891-4C5F-BEC6-2219DDFC9731}" type="presParOf" srcId="{5DE96689-617E-4D69-B75E-224205A17804}" destId="{D8081296-17BB-4203-B6F0-68E840E1B186}" srcOrd="1" destOrd="0" presId="urn:microsoft.com/office/officeart/2005/8/layout/process4"/>
    <dgm:cxn modelId="{D106666C-3BF7-4B4E-9288-2E89539E37CA}" type="presParOf" srcId="{5DE96689-617E-4D69-B75E-224205A17804}" destId="{946A77BA-BC64-4D0D-BB03-7BBAD0BF16CA}" srcOrd="2" destOrd="0" presId="urn:microsoft.com/office/officeart/2005/8/layout/process4"/>
    <dgm:cxn modelId="{245E010E-2CEA-4769-8F2F-14B3556EC54E}" type="presParOf" srcId="{946A77BA-BC64-4D0D-BB03-7BBAD0BF16CA}" destId="{E90DA90A-78ED-4E98-801F-957BC43D72C7}" srcOrd="0" destOrd="0" presId="urn:microsoft.com/office/officeart/2005/8/layout/process4"/>
    <dgm:cxn modelId="{C54357BB-7F24-4F3F-B67F-94FE595F24E0}" type="presParOf" srcId="{946A77BA-BC64-4D0D-BB03-7BBAD0BF16CA}" destId="{CE18DEA8-F832-4368-9D0F-BE42CC0B73DF}" srcOrd="1" destOrd="0" presId="urn:microsoft.com/office/officeart/2005/8/layout/process4"/>
    <dgm:cxn modelId="{3C7F4EBF-91E6-409E-B61B-6021B83E83B2}" type="presParOf" srcId="{946A77BA-BC64-4D0D-BB03-7BBAD0BF16CA}" destId="{E265A78F-2976-4B92-BBFE-441CBDAADF3F}" srcOrd="2" destOrd="0" presId="urn:microsoft.com/office/officeart/2005/8/layout/process4"/>
    <dgm:cxn modelId="{2965D727-FB6B-486F-BFDD-2E682466D314}" type="presParOf" srcId="{E265A78F-2976-4B92-BBFE-441CBDAADF3F}" destId="{9CF14840-D54E-40D0-A4FE-141DF76256AA}" srcOrd="0" destOrd="0" presId="urn:microsoft.com/office/officeart/2005/8/layout/process4"/>
    <dgm:cxn modelId="{174653D5-2140-4FA4-A5B5-163378E9B1EC}" type="presParOf" srcId="{E265A78F-2976-4B92-BBFE-441CBDAADF3F}" destId="{CE8D950E-8DAE-47EA-B45B-B4F21C47730C}" srcOrd="1" destOrd="0" presId="urn:microsoft.com/office/officeart/2005/8/layout/process4"/>
    <dgm:cxn modelId="{5C3757BC-DA06-4295-9625-81E32144F46A}" type="presParOf" srcId="{5DE96689-617E-4D69-B75E-224205A17804}" destId="{681685E6-DF8C-4454-90E2-8122EC4128D2}" srcOrd="3" destOrd="0" presId="urn:microsoft.com/office/officeart/2005/8/layout/process4"/>
    <dgm:cxn modelId="{CB1722E4-AB04-4FAD-972F-6F04D8FCCA43}" type="presParOf" srcId="{5DE96689-617E-4D69-B75E-224205A17804}" destId="{DD29AC37-3FD8-4BDB-B5CB-E9041BE1CE5B}" srcOrd="4" destOrd="0" presId="urn:microsoft.com/office/officeart/2005/8/layout/process4"/>
    <dgm:cxn modelId="{A6DB573E-9954-4E12-BAB6-C74AE038525B}" type="presParOf" srcId="{DD29AC37-3FD8-4BDB-B5CB-E9041BE1CE5B}" destId="{0893336E-6843-49EE-8E5D-E3CE5A8AA116}" srcOrd="0" destOrd="0" presId="urn:microsoft.com/office/officeart/2005/8/layout/process4"/>
    <dgm:cxn modelId="{5D569786-7970-4C0E-BC00-02EBAF316CE2}" type="presParOf" srcId="{DD29AC37-3FD8-4BDB-B5CB-E9041BE1CE5B}" destId="{0E73C5F2-FB10-4673-8064-E955ED8A66F1}" srcOrd="1" destOrd="0" presId="urn:microsoft.com/office/officeart/2005/8/layout/process4"/>
    <dgm:cxn modelId="{08B3C72D-F7C0-433B-9639-8F8504BE9BBA}" type="presParOf" srcId="{DD29AC37-3FD8-4BDB-B5CB-E9041BE1CE5B}" destId="{B135D7AD-5BEA-40E3-96C7-898FF614314C}" srcOrd="2" destOrd="0" presId="urn:microsoft.com/office/officeart/2005/8/layout/process4"/>
    <dgm:cxn modelId="{4A865BEC-807C-4DF5-AE7A-B2C0C776E37F}" type="presParOf" srcId="{B135D7AD-5BEA-40E3-96C7-898FF614314C}" destId="{97A1EC34-26D2-48F3-8437-7BC962F1EFB0}" srcOrd="0" destOrd="0" presId="urn:microsoft.com/office/officeart/2005/8/layout/process4"/>
    <dgm:cxn modelId="{B05615CA-596A-44E4-9783-7E66E0A0E73E}" type="presParOf" srcId="{B135D7AD-5BEA-40E3-96C7-898FF614314C}" destId="{DB0D8097-FAEB-4D52-9EDB-EC358BD1227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95D34-1BA0-4069-8E47-839DFA27631F}">
      <dsp:nvSpPr>
        <dsp:cNvPr id="0" name=""/>
        <dsp:cNvSpPr/>
      </dsp:nvSpPr>
      <dsp:spPr>
        <a:xfrm>
          <a:off x="0" y="547229"/>
          <a:ext cx="7561263" cy="8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B4DBF-C43F-414E-95EF-54536A2D7920}">
      <dsp:nvSpPr>
        <dsp:cNvPr id="0" name=""/>
        <dsp:cNvSpPr/>
      </dsp:nvSpPr>
      <dsp:spPr>
        <a:xfrm>
          <a:off x="378063" y="45389"/>
          <a:ext cx="5760139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058" tIns="0" rIns="2000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детермінованість</a:t>
          </a:r>
          <a:r>
            <a:rPr lang="uk-UA" sz="2800" kern="1200" dirty="0" smtClean="0"/>
            <a:t> (</a:t>
          </a:r>
          <a:r>
            <a:rPr lang="uk-UA" sz="2800" kern="1200" dirty="0" err="1" smtClean="0"/>
            <a:t>спричиненість</a:t>
          </a:r>
          <a:r>
            <a:rPr lang="uk-UA" sz="2800" kern="1200" dirty="0" smtClean="0"/>
            <a:t> суперечностями)</a:t>
          </a:r>
          <a:endParaRPr lang="ru-RU" sz="2800" kern="1200" dirty="0"/>
        </a:p>
      </dsp:txBody>
      <dsp:txXfrm>
        <a:off x="427059" y="94385"/>
        <a:ext cx="5662147" cy="905688"/>
      </dsp:txXfrm>
    </dsp:sp>
    <dsp:sp modelId="{89EA703E-79B3-4ED1-AFD0-9033A3FA314F}">
      <dsp:nvSpPr>
        <dsp:cNvPr id="0" name=""/>
        <dsp:cNvSpPr/>
      </dsp:nvSpPr>
      <dsp:spPr>
        <a:xfrm>
          <a:off x="0" y="2089470"/>
          <a:ext cx="7561263" cy="8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4C03D-0158-4DA0-92DB-8292BB283899}">
      <dsp:nvSpPr>
        <dsp:cNvPr id="0" name=""/>
        <dsp:cNvSpPr/>
      </dsp:nvSpPr>
      <dsp:spPr>
        <a:xfrm>
          <a:off x="378063" y="1587630"/>
          <a:ext cx="5760139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058" tIns="0" rIns="2000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гетеросинхронність</a:t>
          </a:r>
          <a:r>
            <a:rPr lang="uk-UA" sz="2800" kern="1200" dirty="0" smtClean="0"/>
            <a:t> (наявність спадів і підйомів)</a:t>
          </a:r>
          <a:endParaRPr lang="ru-RU" sz="2800" kern="1200" dirty="0"/>
        </a:p>
      </dsp:txBody>
      <dsp:txXfrm>
        <a:off x="427059" y="1636626"/>
        <a:ext cx="5662147" cy="905688"/>
      </dsp:txXfrm>
    </dsp:sp>
    <dsp:sp modelId="{30F380CF-E5A9-4016-875D-C311E5FC026A}">
      <dsp:nvSpPr>
        <dsp:cNvPr id="0" name=""/>
        <dsp:cNvSpPr/>
      </dsp:nvSpPr>
      <dsp:spPr>
        <a:xfrm>
          <a:off x="0" y="3631710"/>
          <a:ext cx="7561263" cy="8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34175-F3F1-41E8-BD68-B595125A0920}">
      <dsp:nvSpPr>
        <dsp:cNvPr id="0" name=""/>
        <dsp:cNvSpPr/>
      </dsp:nvSpPr>
      <dsp:spPr>
        <a:xfrm>
          <a:off x="378063" y="3129870"/>
          <a:ext cx="5760139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058" tIns="0" rIns="2000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варіативніст</a:t>
          </a:r>
          <a:r>
            <a:rPr lang="uk-UA" sz="2800" kern="1200" dirty="0" smtClean="0"/>
            <a:t>ь (різні темпи і досягнення</a:t>
          </a:r>
          <a:r>
            <a:rPr lang="uk-UA" sz="2700" kern="1200" dirty="0" smtClean="0"/>
            <a:t>)</a:t>
          </a:r>
          <a:endParaRPr lang="ru-RU" sz="2700" kern="1200" dirty="0"/>
        </a:p>
      </dsp:txBody>
      <dsp:txXfrm>
        <a:off x="427059" y="3178866"/>
        <a:ext cx="5662147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1935A-3E2F-461D-BD99-7497A50E8546}">
      <dsp:nvSpPr>
        <dsp:cNvPr id="0" name=""/>
        <dsp:cNvSpPr/>
      </dsp:nvSpPr>
      <dsp:spPr>
        <a:xfrm>
          <a:off x="5580650" y="2446279"/>
          <a:ext cx="91440" cy="4551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1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EEF22-89DB-48DA-8A0F-50F559E35996}">
      <dsp:nvSpPr>
        <dsp:cNvPr id="0" name=""/>
        <dsp:cNvSpPr/>
      </dsp:nvSpPr>
      <dsp:spPr>
        <a:xfrm>
          <a:off x="3693477" y="997386"/>
          <a:ext cx="1932892" cy="455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66"/>
              </a:lnTo>
              <a:lnTo>
                <a:pt x="1932892" y="310166"/>
              </a:lnTo>
              <a:lnTo>
                <a:pt x="1932892" y="455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CCE08-E493-48B7-A480-64228207E3A4}">
      <dsp:nvSpPr>
        <dsp:cNvPr id="0" name=""/>
        <dsp:cNvSpPr/>
      </dsp:nvSpPr>
      <dsp:spPr>
        <a:xfrm>
          <a:off x="1714864" y="2446279"/>
          <a:ext cx="91440" cy="4551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1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FE559-F1D3-450F-B7E0-DA30AB04092C}">
      <dsp:nvSpPr>
        <dsp:cNvPr id="0" name=""/>
        <dsp:cNvSpPr/>
      </dsp:nvSpPr>
      <dsp:spPr>
        <a:xfrm>
          <a:off x="1760584" y="997386"/>
          <a:ext cx="1932892" cy="455142"/>
        </a:xfrm>
        <a:custGeom>
          <a:avLst/>
          <a:gdLst/>
          <a:ahLst/>
          <a:cxnLst/>
          <a:rect l="0" t="0" r="0" b="0"/>
          <a:pathLst>
            <a:path>
              <a:moveTo>
                <a:pt x="1932892" y="0"/>
              </a:moveTo>
              <a:lnTo>
                <a:pt x="1932892" y="310166"/>
              </a:lnTo>
              <a:lnTo>
                <a:pt x="0" y="310166"/>
              </a:lnTo>
              <a:lnTo>
                <a:pt x="0" y="455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1F1A9-4090-4C36-B147-392C32BCCDC6}">
      <dsp:nvSpPr>
        <dsp:cNvPr id="0" name=""/>
        <dsp:cNvSpPr/>
      </dsp:nvSpPr>
      <dsp:spPr>
        <a:xfrm>
          <a:off x="1934469" y="3636"/>
          <a:ext cx="3518016" cy="993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BD3DE9-A41E-4BDD-AB4F-089FEF01FD7F}">
      <dsp:nvSpPr>
        <dsp:cNvPr id="0" name=""/>
        <dsp:cNvSpPr/>
      </dsp:nvSpPr>
      <dsp:spPr>
        <a:xfrm>
          <a:off x="2108353" y="168827"/>
          <a:ext cx="3518016" cy="99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Суперечності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137459" y="197933"/>
        <a:ext cx="3459804" cy="935538"/>
      </dsp:txXfrm>
    </dsp:sp>
    <dsp:sp modelId="{DFBE4ED0-42BD-439E-9D9E-CBE87AE7733C}">
      <dsp:nvSpPr>
        <dsp:cNvPr id="0" name=""/>
        <dsp:cNvSpPr/>
      </dsp:nvSpPr>
      <dsp:spPr>
        <a:xfrm>
          <a:off x="1576" y="1452529"/>
          <a:ext cx="3518016" cy="993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A42B26-5A1C-43F9-A336-CF477582CFFE}">
      <dsp:nvSpPr>
        <dsp:cNvPr id="0" name=""/>
        <dsp:cNvSpPr/>
      </dsp:nvSpPr>
      <dsp:spPr>
        <a:xfrm>
          <a:off x="175461" y="1617720"/>
          <a:ext cx="3518016" cy="99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зовнішні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04567" y="1646826"/>
        <a:ext cx="3459804" cy="935538"/>
      </dsp:txXfrm>
    </dsp:sp>
    <dsp:sp modelId="{81F2E0E2-6E02-421B-BDBF-288C35E3A667}">
      <dsp:nvSpPr>
        <dsp:cNvPr id="0" name=""/>
        <dsp:cNvSpPr/>
      </dsp:nvSpPr>
      <dsp:spPr>
        <a:xfrm>
          <a:off x="1576" y="2901422"/>
          <a:ext cx="3518016" cy="993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686771-E468-491F-B497-BFB1C5A5659F}">
      <dsp:nvSpPr>
        <dsp:cNvPr id="0" name=""/>
        <dsp:cNvSpPr/>
      </dsp:nvSpPr>
      <dsp:spPr>
        <a:xfrm>
          <a:off x="175461" y="3066613"/>
          <a:ext cx="3518016" cy="99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між особистістю і зовнішніми професійними умовами 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04567" y="3095719"/>
        <a:ext cx="3459804" cy="935538"/>
      </dsp:txXfrm>
    </dsp:sp>
    <dsp:sp modelId="{D813C261-00D2-48F8-81F2-CF8BDC40D53C}">
      <dsp:nvSpPr>
        <dsp:cNvPr id="0" name=""/>
        <dsp:cNvSpPr/>
      </dsp:nvSpPr>
      <dsp:spPr>
        <a:xfrm>
          <a:off x="3867362" y="1452529"/>
          <a:ext cx="3518016" cy="993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D9F36D-B142-4D77-BBF4-A010E3D4CC50}">
      <dsp:nvSpPr>
        <dsp:cNvPr id="0" name=""/>
        <dsp:cNvSpPr/>
      </dsp:nvSpPr>
      <dsp:spPr>
        <a:xfrm>
          <a:off x="4041246" y="1617720"/>
          <a:ext cx="3518016" cy="99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внутрішні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070352" y="1646826"/>
        <a:ext cx="3459804" cy="935538"/>
      </dsp:txXfrm>
    </dsp:sp>
    <dsp:sp modelId="{8B22164D-8B75-4971-9507-304D3B4E310E}">
      <dsp:nvSpPr>
        <dsp:cNvPr id="0" name=""/>
        <dsp:cNvSpPr/>
      </dsp:nvSpPr>
      <dsp:spPr>
        <a:xfrm>
          <a:off x="3867362" y="2901422"/>
          <a:ext cx="3518016" cy="993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23C8B9-42F7-4A62-8312-3F428FB0E93F}">
      <dsp:nvSpPr>
        <dsp:cNvPr id="0" name=""/>
        <dsp:cNvSpPr/>
      </dsp:nvSpPr>
      <dsp:spPr>
        <a:xfrm>
          <a:off x="4041246" y="3066613"/>
          <a:ext cx="3518016" cy="99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між компонентами особистості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070352" y="3095719"/>
        <a:ext cx="3459804" cy="935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6C863-D89A-466C-ACDE-6300EA659659}">
      <dsp:nvSpPr>
        <dsp:cNvPr id="0" name=""/>
        <dsp:cNvSpPr/>
      </dsp:nvSpPr>
      <dsp:spPr>
        <a:xfrm>
          <a:off x="-4859797" y="-760652"/>
          <a:ext cx="5912304" cy="5912304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ECDE1-4DED-4F8B-AFD3-E64CCC21120F}">
      <dsp:nvSpPr>
        <dsp:cNvPr id="0" name=""/>
        <dsp:cNvSpPr/>
      </dsp:nvSpPr>
      <dsp:spPr>
        <a:xfrm>
          <a:off x="714215" y="439100"/>
          <a:ext cx="6873733" cy="878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70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solidFill>
                <a:schemeClr val="tx1"/>
              </a:solidFill>
            </a:rPr>
            <a:t>Індивідний</a:t>
          </a:r>
          <a:r>
            <a:rPr lang="uk-UA" sz="2800" b="1" kern="1200" dirty="0" smtClean="0">
              <a:solidFill>
                <a:schemeClr val="tx1"/>
              </a:solidFill>
            </a:rPr>
            <a:t>  (</a:t>
          </a:r>
          <a:r>
            <a:rPr lang="uk-UA" sz="2800" b="0" kern="1200" dirty="0" smtClean="0">
              <a:solidFill>
                <a:schemeClr val="tx1"/>
              </a:solidFill>
            </a:rPr>
            <a:t>організм, стан здоров'я, енергетика)</a:t>
          </a:r>
          <a:endParaRPr lang="ru-RU" sz="2800" b="0" kern="1200" dirty="0">
            <a:solidFill>
              <a:schemeClr val="tx1"/>
            </a:solidFill>
          </a:endParaRPr>
        </a:p>
      </dsp:txBody>
      <dsp:txXfrm>
        <a:off x="714215" y="439100"/>
        <a:ext cx="6873733" cy="878200"/>
      </dsp:txXfrm>
    </dsp:sp>
    <dsp:sp modelId="{5A0E02B3-1C19-49EB-B838-1EC2EFCDA229}">
      <dsp:nvSpPr>
        <dsp:cNvPr id="0" name=""/>
        <dsp:cNvSpPr/>
      </dsp:nvSpPr>
      <dsp:spPr>
        <a:xfrm>
          <a:off x="-74" y="329325"/>
          <a:ext cx="1428578" cy="10977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87CC64-48AA-4ADD-B59D-9ABE1CB80E1D}">
      <dsp:nvSpPr>
        <dsp:cNvPr id="0" name=""/>
        <dsp:cNvSpPr/>
      </dsp:nvSpPr>
      <dsp:spPr>
        <a:xfrm>
          <a:off x="1033441" y="1654695"/>
          <a:ext cx="6554507" cy="108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70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Особистісний </a:t>
          </a:r>
          <a:r>
            <a:rPr lang="uk-UA" sz="2800" b="0" kern="1200" dirty="0" smtClean="0">
              <a:solidFill>
                <a:schemeClr val="tx1"/>
              </a:solidFill>
            </a:rPr>
            <a:t>(інтелект, афективно-вольова сфера, самосвідомість, спрямованість, комунікація)  </a:t>
          </a:r>
          <a:endParaRPr lang="ru-RU" sz="2800" b="0" kern="1200" dirty="0">
            <a:solidFill>
              <a:schemeClr val="tx1"/>
            </a:solidFill>
          </a:endParaRPr>
        </a:p>
      </dsp:txBody>
      <dsp:txXfrm>
        <a:off x="1033441" y="1654695"/>
        <a:ext cx="6554507" cy="1081608"/>
      </dsp:txXfrm>
    </dsp:sp>
    <dsp:sp modelId="{BC412DD8-1C08-4852-86C1-1D5F9D2E4921}">
      <dsp:nvSpPr>
        <dsp:cNvPr id="0" name=""/>
        <dsp:cNvSpPr/>
      </dsp:nvSpPr>
      <dsp:spPr>
        <a:xfrm>
          <a:off x="338762" y="1646625"/>
          <a:ext cx="1389356" cy="10977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03AD03-EA26-47AD-B9CF-6620F89CDF87}">
      <dsp:nvSpPr>
        <dsp:cNvPr id="0" name=""/>
        <dsp:cNvSpPr/>
      </dsp:nvSpPr>
      <dsp:spPr>
        <a:xfrm>
          <a:off x="714215" y="3073700"/>
          <a:ext cx="6873733" cy="878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70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Професійний </a:t>
          </a:r>
          <a:r>
            <a:rPr lang="uk-UA" sz="2800" b="0" kern="1200" dirty="0" smtClean="0">
              <a:solidFill>
                <a:schemeClr val="tx1"/>
              </a:solidFill>
            </a:rPr>
            <a:t>(вдосконалення фахових характеристик)</a:t>
          </a:r>
          <a:r>
            <a:rPr lang="uk-UA" sz="2800" b="1" kern="1200" dirty="0" smtClean="0">
              <a:solidFill>
                <a:schemeClr val="tx1"/>
              </a:solidFill>
            </a:rPr>
            <a:t>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714215" y="3073700"/>
        <a:ext cx="6873733" cy="878200"/>
      </dsp:txXfrm>
    </dsp:sp>
    <dsp:sp modelId="{F6B8F4AC-E73B-48E0-891B-72DF2D745CF0}">
      <dsp:nvSpPr>
        <dsp:cNvPr id="0" name=""/>
        <dsp:cNvSpPr/>
      </dsp:nvSpPr>
      <dsp:spPr>
        <a:xfrm>
          <a:off x="-44148" y="2963925"/>
          <a:ext cx="1516728" cy="10977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87D4E-4F91-4284-B38C-7C8A5B35FD20}">
      <dsp:nvSpPr>
        <dsp:cNvPr id="0" name=""/>
        <dsp:cNvSpPr/>
      </dsp:nvSpPr>
      <dsp:spPr>
        <a:xfrm>
          <a:off x="576079" y="0"/>
          <a:ext cx="7406022" cy="43910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DC7AF4-22DE-43C8-A2D3-5B185724F0EA}">
      <dsp:nvSpPr>
        <dsp:cNvPr id="0" name=""/>
        <dsp:cNvSpPr/>
      </dsp:nvSpPr>
      <dsp:spPr>
        <a:xfrm>
          <a:off x="299065" y="1317307"/>
          <a:ext cx="1915436" cy="17564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1) виникнення і формування професійних намірів </a:t>
          </a:r>
          <a:endParaRPr lang="ru-RU" sz="2000" b="1" kern="1200" dirty="0"/>
        </a:p>
      </dsp:txBody>
      <dsp:txXfrm>
        <a:off x="384806" y="1403048"/>
        <a:ext cx="1743954" cy="1584928"/>
      </dsp:txXfrm>
    </dsp:sp>
    <dsp:sp modelId="{0031F031-4FBB-4022-8D9A-B33577D4378F}">
      <dsp:nvSpPr>
        <dsp:cNvPr id="0" name=""/>
        <dsp:cNvSpPr/>
      </dsp:nvSpPr>
      <dsp:spPr>
        <a:xfrm>
          <a:off x="2365532" y="1317307"/>
          <a:ext cx="1915436" cy="17564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2) професійне навчання і підготовка до діяльності</a:t>
          </a:r>
          <a:endParaRPr lang="ru-RU" sz="2000" b="1" kern="1200" dirty="0"/>
        </a:p>
      </dsp:txBody>
      <dsp:txXfrm>
        <a:off x="2451273" y="1403048"/>
        <a:ext cx="1743954" cy="1584928"/>
      </dsp:txXfrm>
    </dsp:sp>
    <dsp:sp modelId="{0148F35D-0852-4EB9-BCF1-763436E511DE}">
      <dsp:nvSpPr>
        <dsp:cNvPr id="0" name=""/>
        <dsp:cNvSpPr/>
      </dsp:nvSpPr>
      <dsp:spPr>
        <a:xfrm>
          <a:off x="4431999" y="1317307"/>
          <a:ext cx="1915436" cy="17564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3)  входження у професійну діяльність</a:t>
          </a:r>
          <a:endParaRPr lang="ru-RU" sz="2000" b="1" kern="1200" dirty="0"/>
        </a:p>
      </dsp:txBody>
      <dsp:txXfrm>
        <a:off x="4517740" y="1403048"/>
        <a:ext cx="1743954" cy="1584928"/>
      </dsp:txXfrm>
    </dsp:sp>
    <dsp:sp modelId="{AC74955F-BB0B-480E-AB6F-EAE53DC196D9}">
      <dsp:nvSpPr>
        <dsp:cNvPr id="0" name=""/>
        <dsp:cNvSpPr/>
      </dsp:nvSpPr>
      <dsp:spPr>
        <a:xfrm>
          <a:off x="6498465" y="1317307"/>
          <a:ext cx="1915436" cy="17564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4) професійна реалізація особистості</a:t>
          </a:r>
          <a:endParaRPr lang="ru-RU" sz="2000" b="1" kern="1200" dirty="0"/>
        </a:p>
      </dsp:txBody>
      <dsp:txXfrm>
        <a:off x="6584206" y="1403048"/>
        <a:ext cx="1743954" cy="1584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5CDD5-2369-48B5-8A88-5DDE9A9E6272}">
      <dsp:nvSpPr>
        <dsp:cNvPr id="0" name=""/>
        <dsp:cNvSpPr/>
      </dsp:nvSpPr>
      <dsp:spPr>
        <a:xfrm>
          <a:off x="0" y="3467876"/>
          <a:ext cx="7543800" cy="1138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Утвердження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67876"/>
        <a:ext cx="7543800" cy="614646"/>
      </dsp:txXfrm>
    </dsp:sp>
    <dsp:sp modelId="{03EE717B-B1A6-4B67-8FAB-10BF3095CCF4}">
      <dsp:nvSpPr>
        <dsp:cNvPr id="0" name=""/>
        <dsp:cNvSpPr/>
      </dsp:nvSpPr>
      <dsp:spPr>
        <a:xfrm>
          <a:off x="0" y="4059758"/>
          <a:ext cx="3771900" cy="523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/>
            </a:rPr>
            <a:t>25-44 роки</a:t>
          </a:r>
          <a:endParaRPr lang="ru-RU" sz="2000" b="1" kern="1200" dirty="0">
            <a:effectLst/>
          </a:endParaRPr>
        </a:p>
      </dsp:txBody>
      <dsp:txXfrm>
        <a:off x="0" y="4059758"/>
        <a:ext cx="3771900" cy="523587"/>
      </dsp:txXfrm>
    </dsp:sp>
    <dsp:sp modelId="{370D4C78-110D-448D-AE98-FA3E5B02F510}">
      <dsp:nvSpPr>
        <dsp:cNvPr id="0" name=""/>
        <dsp:cNvSpPr/>
      </dsp:nvSpPr>
      <dsp:spPr>
        <a:xfrm>
          <a:off x="3771900" y="4059758"/>
          <a:ext cx="3771900" cy="523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Професійна адаптація  та набуття досвіду</a:t>
          </a:r>
          <a:endParaRPr lang="ru-RU" sz="2000" b="1" kern="1200" dirty="0"/>
        </a:p>
      </dsp:txBody>
      <dsp:txXfrm>
        <a:off x="3771900" y="4059758"/>
        <a:ext cx="3771900" cy="523587"/>
      </dsp:txXfrm>
    </dsp:sp>
    <dsp:sp modelId="{CE18DEA8-F832-4368-9D0F-BE42CC0B73DF}">
      <dsp:nvSpPr>
        <dsp:cNvPr id="0" name=""/>
        <dsp:cNvSpPr/>
      </dsp:nvSpPr>
      <dsp:spPr>
        <a:xfrm rot="10800000">
          <a:off x="0" y="1734345"/>
          <a:ext cx="7543800" cy="17506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Дослідження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734345"/>
        <a:ext cx="7543800" cy="614462"/>
      </dsp:txXfrm>
    </dsp:sp>
    <dsp:sp modelId="{9CF14840-D54E-40D0-A4FE-141DF76256AA}">
      <dsp:nvSpPr>
        <dsp:cNvPr id="0" name=""/>
        <dsp:cNvSpPr/>
      </dsp:nvSpPr>
      <dsp:spPr>
        <a:xfrm>
          <a:off x="0" y="2348807"/>
          <a:ext cx="3771900" cy="523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14-25 років</a:t>
          </a:r>
          <a:endParaRPr lang="ru-RU" sz="2000" b="1" kern="1200" dirty="0"/>
        </a:p>
      </dsp:txBody>
      <dsp:txXfrm>
        <a:off x="0" y="2348807"/>
        <a:ext cx="3771900" cy="523430"/>
      </dsp:txXfrm>
    </dsp:sp>
    <dsp:sp modelId="{CE8D950E-8DAE-47EA-B45B-B4F21C47730C}">
      <dsp:nvSpPr>
        <dsp:cNvPr id="0" name=""/>
        <dsp:cNvSpPr/>
      </dsp:nvSpPr>
      <dsp:spPr>
        <a:xfrm>
          <a:off x="3771900" y="2348807"/>
          <a:ext cx="3771900" cy="523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Вибір професії, навчання</a:t>
          </a:r>
          <a:endParaRPr lang="ru-RU" sz="2000" b="1" kern="1200" dirty="0"/>
        </a:p>
      </dsp:txBody>
      <dsp:txXfrm>
        <a:off x="3771900" y="2348807"/>
        <a:ext cx="3771900" cy="523430"/>
      </dsp:txXfrm>
    </dsp:sp>
    <dsp:sp modelId="{0E73C5F2-FB10-4673-8064-E955ED8A66F1}">
      <dsp:nvSpPr>
        <dsp:cNvPr id="0" name=""/>
        <dsp:cNvSpPr/>
      </dsp:nvSpPr>
      <dsp:spPr>
        <a:xfrm rot="10800000">
          <a:off x="0" y="814"/>
          <a:ext cx="7543800" cy="17506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Зростання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814"/>
        <a:ext cx="7543800" cy="614462"/>
      </dsp:txXfrm>
    </dsp:sp>
    <dsp:sp modelId="{97A1EC34-26D2-48F3-8437-7BC962F1EFB0}">
      <dsp:nvSpPr>
        <dsp:cNvPr id="0" name=""/>
        <dsp:cNvSpPr/>
      </dsp:nvSpPr>
      <dsp:spPr>
        <a:xfrm>
          <a:off x="0" y="615276"/>
          <a:ext cx="3771900" cy="523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Від народження до 14 років</a:t>
          </a:r>
          <a:endParaRPr lang="ru-RU" sz="2000" b="1" kern="1200" dirty="0"/>
        </a:p>
      </dsp:txBody>
      <dsp:txXfrm>
        <a:off x="0" y="615276"/>
        <a:ext cx="3771900" cy="523430"/>
      </dsp:txXfrm>
    </dsp:sp>
    <dsp:sp modelId="{DB0D8097-FAEB-4D52-9EDB-EC358BD12271}">
      <dsp:nvSpPr>
        <dsp:cNvPr id="0" name=""/>
        <dsp:cNvSpPr/>
      </dsp:nvSpPr>
      <dsp:spPr>
        <a:xfrm>
          <a:off x="3771900" y="615276"/>
          <a:ext cx="3771900" cy="523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Розвиток професійних інтересів</a:t>
          </a:r>
          <a:endParaRPr lang="ru-RU" sz="2000" b="1" kern="1200" dirty="0"/>
        </a:p>
      </dsp:txBody>
      <dsp:txXfrm>
        <a:off x="3771900" y="615276"/>
        <a:ext cx="3771900" cy="52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5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9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0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2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5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4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7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9972-AF62-4227-81F0-02D029187D1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F467-8422-4CD2-8EE8-EC79F1843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8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ПРОФЕСІЙНЕ СТАНОВЛЕННЯ ОСОБИСТОСТІ СТУДЕНТА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3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38582"/>
            <a:ext cx="439248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зумовлюється успішність професійної самореалізації особистості?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Леся\Pictures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386137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126876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3. Напрями розвитку людини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08160"/>
              </p:ext>
            </p:extLst>
          </p:nvPr>
        </p:nvGraphicFramePr>
        <p:xfrm>
          <a:off x="755650" y="1628800"/>
          <a:ext cx="7543800" cy="43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8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922558"/>
            <a:ext cx="439248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існують етапи професійного становлення особистості?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Леся\Pictures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386137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4. Етапи професійного становлення (за Т.В. Кудрявцевим)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037101"/>
              </p:ext>
            </p:extLst>
          </p:nvPr>
        </p:nvGraphicFramePr>
        <p:xfrm>
          <a:off x="251520" y="1628775"/>
          <a:ext cx="8712968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4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Етапи професійного становлення (за Дж. С</a:t>
            </a:r>
            <a:r>
              <a:rPr lang="en-US" sz="4000" dirty="0" smtClean="0"/>
              <a:t>’</a:t>
            </a:r>
            <a:r>
              <a:rPr lang="uk-UA" sz="4000" dirty="0" err="1" smtClean="0"/>
              <a:t>юпером</a:t>
            </a:r>
            <a:r>
              <a:rPr lang="uk-UA" sz="4000" dirty="0" smtClean="0"/>
              <a:t>)</a:t>
            </a:r>
            <a:br>
              <a:rPr lang="uk-UA" sz="4000" dirty="0" smtClean="0"/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3412"/>
              </p:ext>
            </p:extLst>
          </p:nvPr>
        </p:nvGraphicFramePr>
        <p:xfrm>
          <a:off x="755650" y="1484313"/>
          <a:ext cx="75438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9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115"/>
            <a:ext cx="9144000" cy="50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439248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професійне становлення?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Леся\Pictures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386137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16002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1. Професійне становлення -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3816424" cy="453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озвиток особистості в процесі вибору професії, професійної освіти, а також продуктивного виконання фахової діяльності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330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1600200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 О</a:t>
            </a:r>
            <a:r>
              <a:rPr lang="uk-UA" sz="4400" dirty="0" smtClean="0"/>
              <a:t>собливості професійного становлення  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284253"/>
              </p:ext>
            </p:extLst>
          </p:nvPr>
        </p:nvGraphicFramePr>
        <p:xfrm>
          <a:off x="755650" y="1557338"/>
          <a:ext cx="7561263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1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1600200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 </a:t>
            </a:r>
            <a:r>
              <a:rPr lang="uk-UA" sz="4400" dirty="0" smtClean="0"/>
              <a:t>Детермінанти професійного становлення  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779527"/>
              </p:ext>
            </p:extLst>
          </p:nvPr>
        </p:nvGraphicFramePr>
        <p:xfrm>
          <a:off x="755650" y="1557338"/>
          <a:ext cx="7561263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358084"/>
              </p:ext>
            </p:extLst>
          </p:nvPr>
        </p:nvGraphicFramePr>
        <p:xfrm>
          <a:off x="755576" y="198884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243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1600200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 </a:t>
            </a:r>
            <a:r>
              <a:rPr lang="uk-UA" sz="4400" dirty="0" smtClean="0"/>
              <a:t>Базові суперечності  професійного становлення  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19872" y="1700808"/>
            <a:ext cx="5239544" cy="424624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овнішня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між наявними фаховими  властивостями, якостями суб'єкта праці й об'єктивними вимогами професійної діяльності;</a:t>
            </a:r>
          </a:p>
          <a:p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нутрішня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(між рівнем професійних амбіцій, домагань суб'єкта праці та його поточними фаховими досягненнями)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7363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922558"/>
            <a:ext cx="439248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чого залежить успішність професійного становлення особистості?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Леся\Pictures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386137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16002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2. Зовнішні фактори професійного становлення особистості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2132856"/>
            <a:ext cx="4248472" cy="388620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с</a:t>
            </a:r>
            <a:r>
              <a:rPr lang="uk-UA" sz="2800" b="1" dirty="0" smtClean="0">
                <a:solidFill>
                  <a:schemeClr val="tx1"/>
                </a:solidFill>
              </a:rPr>
              <a:t>оціально-економічні умови,</a:t>
            </a:r>
          </a:p>
          <a:p>
            <a:r>
              <a:rPr lang="uk-UA" sz="2800" b="1" dirty="0">
                <a:solidFill>
                  <a:schemeClr val="tx1"/>
                </a:solidFill>
              </a:rPr>
              <a:t>х</a:t>
            </a:r>
            <a:r>
              <a:rPr lang="uk-UA" sz="2800" b="1" dirty="0" smtClean="0">
                <a:solidFill>
                  <a:schemeClr val="tx1"/>
                </a:solidFill>
              </a:rPr>
              <a:t>арактер професійної діяльності (монотонність чи різноманітність),</a:t>
            </a:r>
          </a:p>
          <a:p>
            <a:r>
              <a:rPr lang="uk-UA" sz="2800" b="1" dirty="0">
                <a:solidFill>
                  <a:schemeClr val="tx1"/>
                </a:solidFill>
              </a:rPr>
              <a:t>с</a:t>
            </a:r>
            <a:r>
              <a:rPr lang="uk-UA" sz="2800" b="1" dirty="0" smtClean="0">
                <a:solidFill>
                  <a:schemeClr val="tx1"/>
                </a:solidFill>
              </a:rPr>
              <a:t>истема стимулювання професійної праці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1"/>
            <a:ext cx="374441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744415" cy="246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560840" cy="16002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Внутрішні фактори професійного становлення особистості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419872" y="1930921"/>
            <a:ext cx="5256584" cy="4174232"/>
          </a:xfrm>
        </p:spPr>
        <p:txBody>
          <a:bodyPr>
            <a:normAutofit fontScale="92500" lnSpcReduction="20000"/>
          </a:bodyPr>
          <a:lstStyle/>
          <a:p>
            <a:r>
              <a:rPr lang="uk-UA" sz="3000" b="1" dirty="0">
                <a:solidFill>
                  <a:schemeClr val="tx1"/>
                </a:solidFill>
              </a:rPr>
              <a:t>ф</a:t>
            </a:r>
            <a:r>
              <a:rPr lang="uk-UA" sz="3000" b="1" dirty="0" smtClean="0">
                <a:solidFill>
                  <a:schemeClr val="tx1"/>
                </a:solidFill>
              </a:rPr>
              <a:t>ізіологічні та біопсихічні властивості суб'єкта праці (темперамент, якості ВНД, стан здоров'я),</a:t>
            </a:r>
          </a:p>
          <a:p>
            <a:r>
              <a:rPr lang="uk-UA" sz="3000" b="1" dirty="0">
                <a:solidFill>
                  <a:schemeClr val="tx1"/>
                </a:solidFill>
              </a:rPr>
              <a:t>м</a:t>
            </a:r>
            <a:r>
              <a:rPr lang="uk-UA" sz="3000" b="1" dirty="0" smtClean="0">
                <a:solidFill>
                  <a:schemeClr val="tx1"/>
                </a:solidFill>
              </a:rPr>
              <a:t>отивація і сенс професійної діяльності,</a:t>
            </a:r>
          </a:p>
          <a:p>
            <a:r>
              <a:rPr lang="uk-UA" sz="3000" b="1" dirty="0">
                <a:solidFill>
                  <a:schemeClr val="tx1"/>
                </a:solidFill>
              </a:rPr>
              <a:t>п</a:t>
            </a:r>
            <a:r>
              <a:rPr lang="uk-UA" sz="3000" b="1" dirty="0" smtClean="0">
                <a:solidFill>
                  <a:schemeClr val="tx1"/>
                </a:solidFill>
              </a:rPr>
              <a:t>отреба у реалізації свого професійного потенціалу,</a:t>
            </a:r>
          </a:p>
          <a:p>
            <a:r>
              <a:rPr lang="uk-UA" sz="3000" b="1" dirty="0" smtClean="0">
                <a:solidFill>
                  <a:schemeClr val="tx1"/>
                </a:solidFill>
              </a:rPr>
              <a:t> рівень соціально-професійної активност</a:t>
            </a:r>
            <a:r>
              <a:rPr lang="uk-UA" sz="3000" b="1" dirty="0" smtClean="0"/>
              <a:t>і</a:t>
            </a:r>
          </a:p>
          <a:p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16835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294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ПРОФЕСІЙНЕ СТАНОВЛЕННЯ ОСОБИСТОСТІ СТУДЕНТА </vt:lpstr>
      <vt:lpstr>Презентация PowerPoint</vt:lpstr>
      <vt:lpstr>1. Професійне становлення - </vt:lpstr>
      <vt:lpstr> Особливості професійного становлення  </vt:lpstr>
      <vt:lpstr> Детермінанти професійного становлення  </vt:lpstr>
      <vt:lpstr> Базові суперечності  професійного становлення  </vt:lpstr>
      <vt:lpstr>Презентация PowerPoint</vt:lpstr>
      <vt:lpstr>2. Зовнішні фактори професійного становлення особистості</vt:lpstr>
      <vt:lpstr>Внутрішні фактори професійного становлення особистості</vt:lpstr>
      <vt:lpstr>Презентация PowerPoint</vt:lpstr>
      <vt:lpstr>3. Напрями розвитку людини</vt:lpstr>
      <vt:lpstr>Презентация PowerPoint</vt:lpstr>
      <vt:lpstr>4. Етапи професійного становлення (за Т.В. Кудрявцевим)</vt:lpstr>
      <vt:lpstr>Етапи професійного становлення (за Дж. С’юпером)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Machine</dc:creator>
  <cp:lastModifiedBy>Machine</cp:lastModifiedBy>
  <cp:revision>4</cp:revision>
  <dcterms:created xsi:type="dcterms:W3CDTF">2021-12-21T10:50:00Z</dcterms:created>
  <dcterms:modified xsi:type="dcterms:W3CDTF">2021-12-21T11:22:10Z</dcterms:modified>
</cp:coreProperties>
</file>