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4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8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0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1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5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9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57DD-D780-43D9-BBA8-59320771D02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32C8-716A-42C3-99CE-25ACAE083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school.mdu.edu.ua/wp-content/uploads/2021/12/%D0%9F%D1%80%D0%BE-%D0%94%D0%9E-3_pages-to-jpg-000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3227"/>
              </p:ext>
            </p:extLst>
          </p:nvPr>
        </p:nvGraphicFramePr>
        <p:xfrm>
          <a:off x="251520" y="404664"/>
          <a:ext cx="8640960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3" imgW="10959879" imgH="6864757" progId="Word.Document.12">
                  <p:embed/>
                </p:oleObj>
              </mc:Choice>
              <mc:Fallback>
                <p:oleObj name="Документ" r:id="rId3" imgW="10959879" imgH="6864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404664"/>
                        <a:ext cx="8640960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72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30"/>
            <a:ext cx="9144000" cy="54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97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Machine</dc:creator>
  <cp:lastModifiedBy>Machine</cp:lastModifiedBy>
  <cp:revision>3</cp:revision>
  <dcterms:created xsi:type="dcterms:W3CDTF">2021-12-21T09:50:34Z</dcterms:created>
  <dcterms:modified xsi:type="dcterms:W3CDTF">2021-12-21T10:43:34Z</dcterms:modified>
</cp:coreProperties>
</file>